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29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7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D4"/>
    <a:srgbClr val="FF0101"/>
    <a:srgbClr val="1CADE4"/>
    <a:srgbClr val="06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7A4D5-47EC-43FC-9C55-8E34733B265B}" v="233" dt="2025-01-06T07:58:27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9" autoAdjust="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stubh Vaghmare" userId="b3a14cea4d81177d" providerId="LiveId" clId="{06B7A4D5-47EC-43FC-9C55-8E34733B265B}"/>
    <pc:docChg chg="undo custSel addSld delSld modSld">
      <pc:chgData name="Kaustubh Vaghmare" userId="b3a14cea4d81177d" providerId="LiveId" clId="{06B7A4D5-47EC-43FC-9C55-8E34733B265B}" dt="2025-01-06T07:58:27.863" v="2180" actId="20577"/>
      <pc:docMkLst>
        <pc:docMk/>
      </pc:docMkLst>
      <pc:sldChg chg="addSp modSp mod">
        <pc:chgData name="Kaustubh Vaghmare" userId="b3a14cea4d81177d" providerId="LiveId" clId="{06B7A4D5-47EC-43FC-9C55-8E34733B265B}" dt="2025-01-05T14:01:47.909" v="901" actId="1076"/>
        <pc:sldMkLst>
          <pc:docMk/>
          <pc:sldMk cId="841684923" sldId="258"/>
        </pc:sldMkLst>
        <pc:spChg chg="add mod">
          <ac:chgData name="Kaustubh Vaghmare" userId="b3a14cea4d81177d" providerId="LiveId" clId="{06B7A4D5-47EC-43FC-9C55-8E34733B265B}" dt="2025-01-05T14:01:47.909" v="901" actId="1076"/>
          <ac:spMkLst>
            <pc:docMk/>
            <pc:sldMk cId="841684923" sldId="258"/>
            <ac:spMk id="3" creationId="{793CF142-443B-96CB-000B-DF9D6D19F851}"/>
          </ac:spMkLst>
        </pc:spChg>
        <pc:spChg chg="mod">
          <ac:chgData name="Kaustubh Vaghmare" userId="b3a14cea4d81177d" providerId="LiveId" clId="{06B7A4D5-47EC-43FC-9C55-8E34733B265B}" dt="2025-01-05T13:39:35.903" v="653" actId="20577"/>
          <ac:spMkLst>
            <pc:docMk/>
            <pc:sldMk cId="841684923" sldId="258"/>
            <ac:spMk id="9" creationId="{4D8C7986-3F12-1367-D53D-3CB52DE75039}"/>
          </ac:spMkLst>
        </pc:spChg>
      </pc:sldChg>
      <pc:sldChg chg="modSp mod">
        <pc:chgData name="Kaustubh Vaghmare" userId="b3a14cea4d81177d" providerId="LiveId" clId="{06B7A4D5-47EC-43FC-9C55-8E34733B265B}" dt="2025-01-05T13:40:19.091" v="668" actId="14"/>
        <pc:sldMkLst>
          <pc:docMk/>
          <pc:sldMk cId="268764044" sldId="259"/>
        </pc:sldMkLst>
        <pc:spChg chg="mod">
          <ac:chgData name="Kaustubh Vaghmare" userId="b3a14cea4d81177d" providerId="LiveId" clId="{06B7A4D5-47EC-43FC-9C55-8E34733B265B}" dt="2025-01-05T13:40:19.091" v="668" actId="14"/>
          <ac:spMkLst>
            <pc:docMk/>
            <pc:sldMk cId="268764044" sldId="259"/>
            <ac:spMk id="3" creationId="{28624B06-09B8-9D44-D3C3-AB30D9A9BB94}"/>
          </ac:spMkLst>
        </pc:spChg>
      </pc:sldChg>
      <pc:sldChg chg="modAnim">
        <pc:chgData name="Kaustubh Vaghmare" userId="b3a14cea4d81177d" providerId="LiveId" clId="{06B7A4D5-47EC-43FC-9C55-8E34733B265B}" dt="2025-01-05T13:42:04.245" v="687"/>
        <pc:sldMkLst>
          <pc:docMk/>
          <pc:sldMk cId="72547852" sldId="261"/>
        </pc:sldMkLst>
      </pc:sldChg>
      <pc:sldChg chg="addSp modSp mod modAnim">
        <pc:chgData name="Kaustubh Vaghmare" userId="b3a14cea4d81177d" providerId="LiveId" clId="{06B7A4D5-47EC-43FC-9C55-8E34733B265B}" dt="2025-01-05T13:43:17.673" v="699"/>
        <pc:sldMkLst>
          <pc:docMk/>
          <pc:sldMk cId="269735909" sldId="262"/>
        </pc:sldMkLst>
        <pc:cxnChg chg="add mod">
          <ac:chgData name="Kaustubh Vaghmare" userId="b3a14cea4d81177d" providerId="LiveId" clId="{06B7A4D5-47EC-43FC-9C55-8E34733B265B}" dt="2025-01-05T13:42:31.064" v="689" actId="13822"/>
          <ac:cxnSpMkLst>
            <pc:docMk/>
            <pc:sldMk cId="269735909" sldId="262"/>
            <ac:cxnSpMk id="8" creationId="{4CF24086-44AF-41F2-1F67-558C2B84A0B6}"/>
          </ac:cxnSpMkLst>
        </pc:cxnChg>
        <pc:cxnChg chg="add mod">
          <ac:chgData name="Kaustubh Vaghmare" userId="b3a14cea4d81177d" providerId="LiveId" clId="{06B7A4D5-47EC-43FC-9C55-8E34733B265B}" dt="2025-01-05T13:43:01.792" v="696" actId="1038"/>
          <ac:cxnSpMkLst>
            <pc:docMk/>
            <pc:sldMk cId="269735909" sldId="262"/>
            <ac:cxnSpMk id="11" creationId="{79C3F85D-9D79-9C5B-F0A0-28060C5613E4}"/>
          </ac:cxnSpMkLst>
        </pc:cxnChg>
      </pc:sldChg>
      <pc:sldChg chg="addSp delSp modSp mod modAnim">
        <pc:chgData name="Kaustubh Vaghmare" userId="b3a14cea4d81177d" providerId="LiveId" clId="{06B7A4D5-47EC-43FC-9C55-8E34733B265B}" dt="2025-01-05T13:47:45.416" v="746"/>
        <pc:sldMkLst>
          <pc:docMk/>
          <pc:sldMk cId="1183249099" sldId="263"/>
        </pc:sldMkLst>
        <pc:graphicFrameChg chg="mod modGraphic">
          <ac:chgData name="Kaustubh Vaghmare" userId="b3a14cea4d81177d" providerId="LiveId" clId="{06B7A4D5-47EC-43FC-9C55-8E34733B265B}" dt="2025-01-05T13:44:41.419" v="712" actId="1076"/>
          <ac:graphicFrameMkLst>
            <pc:docMk/>
            <pc:sldMk cId="1183249099" sldId="263"/>
            <ac:graphicFrameMk id="6" creationId="{96BF156D-274B-3E2A-DAF7-7F4268DB3A97}"/>
          </ac:graphicFrameMkLst>
        </pc:graphicFrameChg>
        <pc:cxnChg chg="add mod">
          <ac:chgData name="Kaustubh Vaghmare" userId="b3a14cea4d81177d" providerId="LiveId" clId="{06B7A4D5-47EC-43FC-9C55-8E34733B265B}" dt="2025-01-05T13:44:00.248" v="701" actId="13822"/>
          <ac:cxnSpMkLst>
            <pc:docMk/>
            <pc:sldMk cId="1183249099" sldId="263"/>
            <ac:cxnSpMk id="13" creationId="{BC7673B3-6AEB-57CD-A8B1-9ED746C00161}"/>
          </ac:cxnSpMkLst>
        </pc:cxnChg>
        <pc:cxnChg chg="add mod">
          <ac:chgData name="Kaustubh Vaghmare" userId="b3a14cea4d81177d" providerId="LiveId" clId="{06B7A4D5-47EC-43FC-9C55-8E34733B265B}" dt="2025-01-05T13:44:05.446" v="703" actId="1076"/>
          <ac:cxnSpMkLst>
            <pc:docMk/>
            <pc:sldMk cId="1183249099" sldId="263"/>
            <ac:cxnSpMk id="14" creationId="{A0BC7460-B06E-08D0-DCB9-56901B5614A5}"/>
          </ac:cxnSpMkLst>
        </pc:cxnChg>
        <pc:cxnChg chg="add mod">
          <ac:chgData name="Kaustubh Vaghmare" userId="b3a14cea4d81177d" providerId="LiveId" clId="{06B7A4D5-47EC-43FC-9C55-8E34733B265B}" dt="2025-01-05T13:44:11.501" v="705" actId="1076"/>
          <ac:cxnSpMkLst>
            <pc:docMk/>
            <pc:sldMk cId="1183249099" sldId="263"/>
            <ac:cxnSpMk id="15" creationId="{34FF4150-61B9-B63D-358D-81F46085D160}"/>
          </ac:cxnSpMkLst>
        </pc:cxnChg>
        <pc:cxnChg chg="add mod">
          <ac:chgData name="Kaustubh Vaghmare" userId="b3a14cea4d81177d" providerId="LiveId" clId="{06B7A4D5-47EC-43FC-9C55-8E34733B265B}" dt="2025-01-05T13:44:21.623" v="708" actId="1076"/>
          <ac:cxnSpMkLst>
            <pc:docMk/>
            <pc:sldMk cId="1183249099" sldId="263"/>
            <ac:cxnSpMk id="16" creationId="{DBBA3AE1-67EA-873E-B07E-B955984F757A}"/>
          </ac:cxnSpMkLst>
        </pc:cxnChg>
        <pc:cxnChg chg="add del">
          <ac:chgData name="Kaustubh Vaghmare" userId="b3a14cea4d81177d" providerId="LiveId" clId="{06B7A4D5-47EC-43FC-9C55-8E34733B265B}" dt="2025-01-05T13:44:56.873" v="715" actId="478"/>
          <ac:cxnSpMkLst>
            <pc:docMk/>
            <pc:sldMk cId="1183249099" sldId="263"/>
            <ac:cxnSpMk id="18" creationId="{E254E951-62C0-DFB2-7A11-73E1EE42CFF9}"/>
          </ac:cxnSpMkLst>
        </pc:cxnChg>
        <pc:cxnChg chg="add del">
          <ac:chgData name="Kaustubh Vaghmare" userId="b3a14cea4d81177d" providerId="LiveId" clId="{06B7A4D5-47EC-43FC-9C55-8E34733B265B}" dt="2025-01-05T13:44:53.810" v="714" actId="478"/>
          <ac:cxnSpMkLst>
            <pc:docMk/>
            <pc:sldMk cId="1183249099" sldId="263"/>
            <ac:cxnSpMk id="20" creationId="{BD9C3B0D-5209-5C80-6D41-B6869BFBDDF6}"/>
          </ac:cxnSpMkLst>
        </pc:cxnChg>
        <pc:cxnChg chg="add mod ord">
          <ac:chgData name="Kaustubh Vaghmare" userId="b3a14cea4d81177d" providerId="LiveId" clId="{06B7A4D5-47EC-43FC-9C55-8E34733B265B}" dt="2025-01-05T13:45:28.529" v="720" actId="167"/>
          <ac:cxnSpMkLst>
            <pc:docMk/>
            <pc:sldMk cId="1183249099" sldId="263"/>
            <ac:cxnSpMk id="22" creationId="{F55E1397-FEFF-9D97-52B2-F9904AABA3B0}"/>
          </ac:cxnSpMkLst>
        </pc:cxnChg>
        <pc:cxnChg chg="add mod">
          <ac:chgData name="Kaustubh Vaghmare" userId="b3a14cea4d81177d" providerId="LiveId" clId="{06B7A4D5-47EC-43FC-9C55-8E34733B265B}" dt="2025-01-05T13:46:17.822" v="725" actId="1076"/>
          <ac:cxnSpMkLst>
            <pc:docMk/>
            <pc:sldMk cId="1183249099" sldId="263"/>
            <ac:cxnSpMk id="23" creationId="{DEC68636-68A9-4490-2DC8-39CF9D7B29A4}"/>
          </ac:cxnSpMkLst>
        </pc:cxnChg>
      </pc:sldChg>
      <pc:sldChg chg="modSp mod modAnim">
        <pc:chgData name="Kaustubh Vaghmare" userId="b3a14cea4d81177d" providerId="LiveId" clId="{06B7A4D5-47EC-43FC-9C55-8E34733B265B}" dt="2025-01-06T04:33:11.518" v="2083" actId="1076"/>
        <pc:sldMkLst>
          <pc:docMk/>
          <pc:sldMk cId="3921440694" sldId="264"/>
        </pc:sldMkLst>
        <pc:spChg chg="mod">
          <ac:chgData name="Kaustubh Vaghmare" userId="b3a14cea4d81177d" providerId="LiveId" clId="{06B7A4D5-47EC-43FC-9C55-8E34733B265B}" dt="2025-01-06T04:33:11.518" v="2083" actId="1076"/>
          <ac:spMkLst>
            <pc:docMk/>
            <pc:sldMk cId="3921440694" sldId="264"/>
            <ac:spMk id="3" creationId="{8D91AF15-7809-0CF3-CC28-F10957F1B814}"/>
          </ac:spMkLst>
        </pc:spChg>
        <pc:spChg chg="mod">
          <ac:chgData name="Kaustubh Vaghmare" userId="b3a14cea4d81177d" providerId="LiveId" clId="{06B7A4D5-47EC-43FC-9C55-8E34733B265B}" dt="2025-01-06T04:33:07.528" v="2082" actId="1076"/>
          <ac:spMkLst>
            <pc:docMk/>
            <pc:sldMk cId="3921440694" sldId="264"/>
            <ac:spMk id="5" creationId="{C700B9D6-BAEF-6B87-4E20-3A2E0496F1CA}"/>
          </ac:spMkLst>
        </pc:spChg>
      </pc:sldChg>
      <pc:sldChg chg="addSp modSp mod modAnim">
        <pc:chgData name="Kaustubh Vaghmare" userId="b3a14cea4d81177d" providerId="LiveId" clId="{06B7A4D5-47EC-43FC-9C55-8E34733B265B}" dt="2025-01-05T13:49:23.171" v="766"/>
        <pc:sldMkLst>
          <pc:docMk/>
          <pc:sldMk cId="473962834" sldId="265"/>
        </pc:sldMkLst>
        <pc:spChg chg="mod">
          <ac:chgData name="Kaustubh Vaghmare" userId="b3a14cea4d81177d" providerId="LiveId" clId="{06B7A4D5-47EC-43FC-9C55-8E34733B265B}" dt="2025-01-05T13:48:41.924" v="757" actId="20577"/>
          <ac:spMkLst>
            <pc:docMk/>
            <pc:sldMk cId="473962834" sldId="265"/>
            <ac:spMk id="6" creationId="{0582ED54-8446-46B3-24B7-729730E30E99}"/>
          </ac:spMkLst>
        </pc:spChg>
        <pc:cxnChg chg="add mod">
          <ac:chgData name="Kaustubh Vaghmare" userId="b3a14cea4d81177d" providerId="LiveId" clId="{06B7A4D5-47EC-43FC-9C55-8E34733B265B}" dt="2025-01-05T13:48:22.600" v="749" actId="13822"/>
          <ac:cxnSpMkLst>
            <pc:docMk/>
            <pc:sldMk cId="473962834" sldId="265"/>
            <ac:cxnSpMk id="8" creationId="{3181D6DF-D5D7-95FF-988E-C3E13A921E1F}"/>
          </ac:cxnSpMkLst>
        </pc:cxnChg>
        <pc:cxnChg chg="add mod">
          <ac:chgData name="Kaustubh Vaghmare" userId="b3a14cea4d81177d" providerId="LiveId" clId="{06B7A4D5-47EC-43FC-9C55-8E34733B265B}" dt="2025-01-05T13:48:36.586" v="751" actId="13822"/>
          <ac:cxnSpMkLst>
            <pc:docMk/>
            <pc:sldMk cId="473962834" sldId="265"/>
            <ac:cxnSpMk id="10" creationId="{E0579223-2627-4A22-7070-5A95C60F1851}"/>
          </ac:cxnSpMkLst>
        </pc:cxnChg>
      </pc:sldChg>
      <pc:sldChg chg="addSp modSp mod modAnim">
        <pc:chgData name="Kaustubh Vaghmare" userId="b3a14cea4d81177d" providerId="LiveId" clId="{06B7A4D5-47EC-43FC-9C55-8E34733B265B}" dt="2025-01-05T13:52:32.018" v="837"/>
        <pc:sldMkLst>
          <pc:docMk/>
          <pc:sldMk cId="3571658268" sldId="268"/>
        </pc:sldMkLst>
        <pc:spChg chg="add mod">
          <ac:chgData name="Kaustubh Vaghmare" userId="b3a14cea4d81177d" providerId="LiveId" clId="{06B7A4D5-47EC-43FC-9C55-8E34733B265B}" dt="2025-01-05T13:50:53.115" v="822" actId="1076"/>
          <ac:spMkLst>
            <pc:docMk/>
            <pc:sldMk cId="3571658268" sldId="268"/>
            <ac:spMk id="4" creationId="{BC615084-BC3E-9719-9A75-9B0E83BF19D4}"/>
          </ac:spMkLst>
        </pc:spChg>
        <pc:cxnChg chg="mod">
          <ac:chgData name="Kaustubh Vaghmare" userId="b3a14cea4d81177d" providerId="LiveId" clId="{06B7A4D5-47EC-43FC-9C55-8E34733B265B}" dt="2025-01-05T13:51:56.139" v="831" actId="1582"/>
          <ac:cxnSpMkLst>
            <pc:docMk/>
            <pc:sldMk cId="3571658268" sldId="268"/>
            <ac:cxnSpMk id="15" creationId="{50B6EE8C-4423-F416-E0AF-AD77A3BFEEA3}"/>
          </ac:cxnSpMkLst>
        </pc:cxnChg>
        <pc:cxnChg chg="add mod">
          <ac:chgData name="Kaustubh Vaghmare" userId="b3a14cea4d81177d" providerId="LiveId" clId="{06B7A4D5-47EC-43FC-9C55-8E34733B265B}" dt="2025-01-05T13:51:26.301" v="828" actId="14100"/>
          <ac:cxnSpMkLst>
            <pc:docMk/>
            <pc:sldMk cId="3571658268" sldId="268"/>
            <ac:cxnSpMk id="18" creationId="{3AAC2968-F9A3-C5F0-53A1-E80FCF730068}"/>
          </ac:cxnSpMkLst>
        </pc:cxnChg>
        <pc:cxnChg chg="add mod">
          <ac:chgData name="Kaustubh Vaghmare" userId="b3a14cea4d81177d" providerId="LiveId" clId="{06B7A4D5-47EC-43FC-9C55-8E34733B265B}" dt="2025-01-05T13:51:44.864" v="830" actId="13822"/>
          <ac:cxnSpMkLst>
            <pc:docMk/>
            <pc:sldMk cId="3571658268" sldId="268"/>
            <ac:cxnSpMk id="21" creationId="{39D8EDEA-7AFD-85B4-2F4C-A6530C557765}"/>
          </ac:cxnSpMkLst>
        </pc:cxnChg>
      </pc:sldChg>
      <pc:sldChg chg="addSp modSp mod modAnim">
        <pc:chgData name="Kaustubh Vaghmare" userId="b3a14cea4d81177d" providerId="LiveId" clId="{06B7A4D5-47EC-43FC-9C55-8E34733B265B}" dt="2025-01-06T07:58:27.863" v="2180" actId="20577"/>
        <pc:sldMkLst>
          <pc:docMk/>
          <pc:sldMk cId="1744578736" sldId="269"/>
        </pc:sldMkLst>
        <pc:spChg chg="mod">
          <ac:chgData name="Kaustubh Vaghmare" userId="b3a14cea4d81177d" providerId="LiveId" clId="{06B7A4D5-47EC-43FC-9C55-8E34733B265B}" dt="2025-01-05T13:53:21.459" v="844" actId="20577"/>
          <ac:spMkLst>
            <pc:docMk/>
            <pc:sldMk cId="1744578736" sldId="269"/>
            <ac:spMk id="7" creationId="{FA766CCD-D1B2-D586-D71C-5A4D7D3980DA}"/>
          </ac:spMkLst>
        </pc:spChg>
        <pc:spChg chg="mod">
          <ac:chgData name="Kaustubh Vaghmare" userId="b3a14cea4d81177d" providerId="LiveId" clId="{06B7A4D5-47EC-43FC-9C55-8E34733B265B}" dt="2025-01-05T13:53:27.938" v="845" actId="208"/>
          <ac:spMkLst>
            <pc:docMk/>
            <pc:sldMk cId="1744578736" sldId="269"/>
            <ac:spMk id="8" creationId="{1FB367D4-69E3-0028-0281-78B8142A861A}"/>
          </ac:spMkLst>
        </pc:spChg>
        <pc:spChg chg="mod">
          <ac:chgData name="Kaustubh Vaghmare" userId="b3a14cea4d81177d" providerId="LiveId" clId="{06B7A4D5-47EC-43FC-9C55-8E34733B265B}" dt="2025-01-06T07:58:27.863" v="2180" actId="20577"/>
          <ac:spMkLst>
            <pc:docMk/>
            <pc:sldMk cId="1744578736" sldId="269"/>
            <ac:spMk id="9" creationId="{41AC59AF-0F88-C955-E926-C454938EEBFB}"/>
          </ac:spMkLst>
        </pc:spChg>
        <pc:cxnChg chg="add mod">
          <ac:chgData name="Kaustubh Vaghmare" userId="b3a14cea4d81177d" providerId="LiveId" clId="{06B7A4D5-47EC-43FC-9C55-8E34733B265B}" dt="2025-01-05T13:53:15.638" v="843" actId="13822"/>
          <ac:cxnSpMkLst>
            <pc:docMk/>
            <pc:sldMk cId="1744578736" sldId="269"/>
            <ac:cxnSpMk id="6" creationId="{BC95CECD-51DE-813B-27E1-1C574190204D}"/>
          </ac:cxnSpMkLst>
        </pc:cxnChg>
        <pc:cxnChg chg="add mod">
          <ac:chgData name="Kaustubh Vaghmare" userId="b3a14cea4d81177d" providerId="LiveId" clId="{06B7A4D5-47EC-43FC-9C55-8E34733B265B}" dt="2025-01-05T13:53:15.638" v="843" actId="13822"/>
          <ac:cxnSpMkLst>
            <pc:docMk/>
            <pc:sldMk cId="1744578736" sldId="269"/>
            <ac:cxnSpMk id="12" creationId="{7DC7C8D6-4925-B18D-2FD5-95570A8D62BB}"/>
          </ac:cxnSpMkLst>
        </pc:cxnChg>
        <pc:cxnChg chg="add mod">
          <ac:chgData name="Kaustubh Vaghmare" userId="b3a14cea4d81177d" providerId="LiveId" clId="{06B7A4D5-47EC-43FC-9C55-8E34733B265B}" dt="2025-01-05T13:53:15.638" v="843" actId="13822"/>
          <ac:cxnSpMkLst>
            <pc:docMk/>
            <pc:sldMk cId="1744578736" sldId="269"/>
            <ac:cxnSpMk id="13" creationId="{1A1BFD39-EDAC-0A18-393F-73E033145ED4}"/>
          </ac:cxnSpMkLst>
        </pc:cxnChg>
      </pc:sldChg>
      <pc:sldChg chg="addSp modSp mod modAnim">
        <pc:chgData name="Kaustubh Vaghmare" userId="b3a14cea4d81177d" providerId="LiveId" clId="{06B7A4D5-47EC-43FC-9C55-8E34733B265B}" dt="2025-01-05T14:03:43.755" v="925"/>
        <pc:sldMkLst>
          <pc:docMk/>
          <pc:sldMk cId="70834017" sldId="270"/>
        </pc:sldMkLst>
        <pc:picChg chg="add mod">
          <ac:chgData name="Kaustubh Vaghmare" userId="b3a14cea4d81177d" providerId="LiveId" clId="{06B7A4D5-47EC-43FC-9C55-8E34733B265B}" dt="2025-01-05T13:57:23.241" v="885" actId="571"/>
          <ac:picMkLst>
            <pc:docMk/>
            <pc:sldMk cId="70834017" sldId="270"/>
            <ac:picMk id="36" creationId="{E5AB4396-403B-6C5F-C818-28248B537E6E}"/>
          </ac:picMkLst>
        </pc:picChg>
        <pc:picChg chg="add mod">
          <ac:chgData name="Kaustubh Vaghmare" userId="b3a14cea4d81177d" providerId="LiveId" clId="{06B7A4D5-47EC-43FC-9C55-8E34733B265B}" dt="2025-01-05T13:57:23.241" v="885" actId="571"/>
          <ac:picMkLst>
            <pc:docMk/>
            <pc:sldMk cId="70834017" sldId="270"/>
            <ac:picMk id="37" creationId="{08162A24-B0FC-F5C6-C272-98301C9981A2}"/>
          </ac:picMkLst>
        </pc:picChg>
        <pc:cxnChg chg="add mod">
          <ac:chgData name="Kaustubh Vaghmare" userId="b3a14cea4d81177d" providerId="LiveId" clId="{06B7A4D5-47EC-43FC-9C55-8E34733B265B}" dt="2025-01-05T13:54:58.492" v="861" actId="13822"/>
          <ac:cxnSpMkLst>
            <pc:docMk/>
            <pc:sldMk cId="70834017" sldId="270"/>
            <ac:cxnSpMk id="4" creationId="{A8D62EEE-5B8A-9741-09A5-0DDB458F17BB}"/>
          </ac:cxnSpMkLst>
        </pc:cxnChg>
        <pc:cxnChg chg="add mod">
          <ac:chgData name="Kaustubh Vaghmare" userId="b3a14cea4d81177d" providerId="LiveId" clId="{06B7A4D5-47EC-43FC-9C55-8E34733B265B}" dt="2025-01-05T13:56:59.775" v="879" actId="14100"/>
          <ac:cxnSpMkLst>
            <pc:docMk/>
            <pc:sldMk cId="70834017" sldId="270"/>
            <ac:cxnSpMk id="21" creationId="{955953FA-18E8-E4E0-02B1-7910D006B597}"/>
          </ac:cxnSpMkLst>
        </pc:cxnChg>
        <pc:cxnChg chg="add mod">
          <ac:chgData name="Kaustubh Vaghmare" userId="b3a14cea4d81177d" providerId="LiveId" clId="{06B7A4D5-47EC-43FC-9C55-8E34733B265B}" dt="2025-01-05T13:55:17.842" v="865" actId="1076"/>
          <ac:cxnSpMkLst>
            <pc:docMk/>
            <pc:sldMk cId="70834017" sldId="270"/>
            <ac:cxnSpMk id="24" creationId="{AB9D6ADF-C7E7-1FC9-6352-2F7E2A7CD5CC}"/>
          </ac:cxnSpMkLst>
        </pc:cxnChg>
        <pc:cxnChg chg="add mod">
          <ac:chgData name="Kaustubh Vaghmare" userId="b3a14cea4d81177d" providerId="LiveId" clId="{06B7A4D5-47EC-43FC-9C55-8E34733B265B}" dt="2025-01-05T13:55:25.538" v="867" actId="13822"/>
          <ac:cxnSpMkLst>
            <pc:docMk/>
            <pc:sldMk cId="70834017" sldId="270"/>
            <ac:cxnSpMk id="26" creationId="{D60CFB36-6F96-723D-9182-7FBEBBEE1AC3}"/>
          </ac:cxnSpMkLst>
        </pc:cxnChg>
        <pc:cxnChg chg="add mod">
          <ac:chgData name="Kaustubh Vaghmare" userId="b3a14cea4d81177d" providerId="LiveId" clId="{06B7A4D5-47EC-43FC-9C55-8E34733B265B}" dt="2025-01-05T13:55:55.062" v="871" actId="14100"/>
          <ac:cxnSpMkLst>
            <pc:docMk/>
            <pc:sldMk cId="70834017" sldId="270"/>
            <ac:cxnSpMk id="28" creationId="{6987ED92-2BDF-4CB4-0D9F-83B86A4A112E}"/>
          </ac:cxnSpMkLst>
        </pc:cxnChg>
        <pc:cxnChg chg="add mod">
          <ac:chgData name="Kaustubh Vaghmare" userId="b3a14cea4d81177d" providerId="LiveId" clId="{06B7A4D5-47EC-43FC-9C55-8E34733B265B}" dt="2025-01-05T13:56:03.527" v="873" actId="1076"/>
          <ac:cxnSpMkLst>
            <pc:docMk/>
            <pc:sldMk cId="70834017" sldId="270"/>
            <ac:cxnSpMk id="31" creationId="{7F9A8811-AD88-E6BB-14EC-B70DFDB3FEEB}"/>
          </ac:cxnSpMkLst>
        </pc:cxnChg>
        <pc:cxnChg chg="add mod">
          <ac:chgData name="Kaustubh Vaghmare" userId="b3a14cea4d81177d" providerId="LiveId" clId="{06B7A4D5-47EC-43FC-9C55-8E34733B265B}" dt="2025-01-05T13:56:27.998" v="876" actId="14100"/>
          <ac:cxnSpMkLst>
            <pc:docMk/>
            <pc:sldMk cId="70834017" sldId="270"/>
            <ac:cxnSpMk id="33" creationId="{D4A0E0DB-F7FA-92A9-6AD7-2DB4169BF966}"/>
          </ac:cxnSpMkLst>
        </pc:cxnChg>
        <pc:cxnChg chg="add mod">
          <ac:chgData name="Kaustubh Vaghmare" userId="b3a14cea4d81177d" providerId="LiveId" clId="{06B7A4D5-47EC-43FC-9C55-8E34733B265B}" dt="2025-01-05T13:57:23.241" v="885" actId="571"/>
          <ac:cxnSpMkLst>
            <pc:docMk/>
            <pc:sldMk cId="70834017" sldId="270"/>
            <ac:cxnSpMk id="38" creationId="{63767D82-A29C-6812-60F4-6C5E6685F848}"/>
          </ac:cxnSpMkLst>
        </pc:cxnChg>
      </pc:sldChg>
      <pc:sldChg chg="del">
        <pc:chgData name="Kaustubh Vaghmare" userId="b3a14cea4d81177d" providerId="LiveId" clId="{06B7A4D5-47EC-43FC-9C55-8E34733B265B}" dt="2025-01-05T13:59:56.561" v="897" actId="47"/>
        <pc:sldMkLst>
          <pc:docMk/>
          <pc:sldMk cId="2653756406" sldId="273"/>
        </pc:sldMkLst>
      </pc:sldChg>
      <pc:sldChg chg="addSp delSp modSp mod">
        <pc:chgData name="Kaustubh Vaghmare" userId="b3a14cea4d81177d" providerId="LiveId" clId="{06B7A4D5-47EC-43FC-9C55-8E34733B265B}" dt="2025-01-05T10:56:26.878" v="484" actId="20577"/>
        <pc:sldMkLst>
          <pc:docMk/>
          <pc:sldMk cId="285173846" sldId="274"/>
        </pc:sldMkLst>
        <pc:spChg chg="mod">
          <ac:chgData name="Kaustubh Vaghmare" userId="b3a14cea4d81177d" providerId="LiveId" clId="{06B7A4D5-47EC-43FC-9C55-8E34733B265B}" dt="2025-01-05T10:51:02.552" v="15" actId="20577"/>
          <ac:spMkLst>
            <pc:docMk/>
            <pc:sldMk cId="285173846" sldId="274"/>
            <ac:spMk id="2" creationId="{8F58381E-FFE5-F30C-20E9-72D990B8D526}"/>
          </ac:spMkLst>
        </pc:spChg>
        <pc:spChg chg="add del mod">
          <ac:chgData name="Kaustubh Vaghmare" userId="b3a14cea4d81177d" providerId="LiveId" clId="{06B7A4D5-47EC-43FC-9C55-8E34733B265B}" dt="2025-01-05T10:52:19.119" v="52" actId="478"/>
          <ac:spMkLst>
            <pc:docMk/>
            <pc:sldMk cId="285173846" sldId="274"/>
            <ac:spMk id="3" creationId="{BB2970E8-10C6-04AA-6B97-AD3866B75071}"/>
          </ac:spMkLst>
        </pc:spChg>
        <pc:graphicFrameChg chg="add mod modGraphic">
          <ac:chgData name="Kaustubh Vaghmare" userId="b3a14cea4d81177d" providerId="LiveId" clId="{06B7A4D5-47EC-43FC-9C55-8E34733B265B}" dt="2025-01-05T10:56:26.878" v="484" actId="20577"/>
          <ac:graphicFrameMkLst>
            <pc:docMk/>
            <pc:sldMk cId="285173846" sldId="274"/>
            <ac:graphicFrameMk id="4" creationId="{C3064E07-ECD3-5289-E267-DF13576E834F}"/>
          </ac:graphicFrameMkLst>
        </pc:graphicFrameChg>
      </pc:sldChg>
      <pc:sldChg chg="addSp delSp modSp new mod modAnim">
        <pc:chgData name="Kaustubh Vaghmare" userId="b3a14cea4d81177d" providerId="LiveId" clId="{06B7A4D5-47EC-43FC-9C55-8E34733B265B}" dt="2025-01-06T04:37:07.663" v="2127" actId="20577"/>
        <pc:sldMkLst>
          <pc:docMk/>
          <pc:sldMk cId="797712607" sldId="275"/>
        </pc:sldMkLst>
        <pc:spChg chg="mod">
          <ac:chgData name="Kaustubh Vaghmare" userId="b3a14cea4d81177d" providerId="LiveId" clId="{06B7A4D5-47EC-43FC-9C55-8E34733B265B}" dt="2025-01-05T11:01:05.240" v="530" actId="20577"/>
          <ac:spMkLst>
            <pc:docMk/>
            <pc:sldMk cId="797712607" sldId="275"/>
            <ac:spMk id="2" creationId="{BEE67BA5-2A07-EDDE-36BD-92408664BEB6}"/>
          </ac:spMkLst>
        </pc:spChg>
        <pc:spChg chg="add mod">
          <ac:chgData name="Kaustubh Vaghmare" userId="b3a14cea4d81177d" providerId="LiveId" clId="{06B7A4D5-47EC-43FC-9C55-8E34733B265B}" dt="2025-01-06T04:35:13.913" v="2104" actId="208"/>
          <ac:spMkLst>
            <pc:docMk/>
            <pc:sldMk cId="797712607" sldId="275"/>
            <ac:spMk id="3" creationId="{47F2B4BC-7E2C-187B-2E11-041BB8769601}"/>
          </ac:spMkLst>
        </pc:spChg>
        <pc:spChg chg="del">
          <ac:chgData name="Kaustubh Vaghmare" userId="b3a14cea4d81177d" providerId="LiveId" clId="{06B7A4D5-47EC-43FC-9C55-8E34733B265B}" dt="2025-01-05T11:01:09.179" v="531" actId="478"/>
          <ac:spMkLst>
            <pc:docMk/>
            <pc:sldMk cId="797712607" sldId="275"/>
            <ac:spMk id="3" creationId="{7232C069-B7A6-105A-B891-D1123B1C31E3}"/>
          </ac:spMkLst>
        </pc:spChg>
        <pc:spChg chg="add mod">
          <ac:chgData name="Kaustubh Vaghmare" userId="b3a14cea4d81177d" providerId="LiveId" clId="{06B7A4D5-47EC-43FC-9C55-8E34733B265B}" dt="2025-01-06T04:37:07.663" v="2127" actId="20577"/>
          <ac:spMkLst>
            <pc:docMk/>
            <pc:sldMk cId="797712607" sldId="275"/>
            <ac:spMk id="6" creationId="{E93565E7-F3A0-5745-A00A-5C6A6216BCD7}"/>
          </ac:spMkLst>
        </pc:spChg>
        <pc:picChg chg="add mod">
          <ac:chgData name="Kaustubh Vaghmare" userId="b3a14cea4d81177d" providerId="LiveId" clId="{06B7A4D5-47EC-43FC-9C55-8E34733B265B}" dt="2025-01-05T11:04:41.446" v="538" actId="1076"/>
          <ac:picMkLst>
            <pc:docMk/>
            <pc:sldMk cId="797712607" sldId="275"/>
            <ac:picMk id="1026" creationId="{B529DFB6-5342-9CD3-D9EA-106B30DF1971}"/>
          </ac:picMkLst>
        </pc:picChg>
        <pc:cxnChg chg="add">
          <ac:chgData name="Kaustubh Vaghmare" userId="b3a14cea4d81177d" providerId="LiveId" clId="{06B7A4D5-47EC-43FC-9C55-8E34733B265B}" dt="2025-01-06T04:35:31.337" v="2105" actId="11529"/>
          <ac:cxnSpMkLst>
            <pc:docMk/>
            <pc:sldMk cId="797712607" sldId="275"/>
            <ac:cxnSpMk id="5" creationId="{22F635CF-9FDB-E364-FC19-14BD59D2B52B}"/>
          </ac:cxnSpMkLst>
        </pc:cxnChg>
      </pc:sldChg>
      <pc:sldChg chg="addSp delSp modSp new mod modClrScheme chgLayout">
        <pc:chgData name="Kaustubh Vaghmare" userId="b3a14cea4d81177d" providerId="LiveId" clId="{06B7A4D5-47EC-43FC-9C55-8E34733B265B}" dt="2025-01-06T03:58:34.825" v="1043" actId="20577"/>
        <pc:sldMkLst>
          <pc:docMk/>
          <pc:sldMk cId="21043068" sldId="276"/>
        </pc:sldMkLst>
        <pc:spChg chg="mod ord">
          <ac:chgData name="Kaustubh Vaghmare" userId="b3a14cea4d81177d" providerId="LiveId" clId="{06B7A4D5-47EC-43FC-9C55-8E34733B265B}" dt="2025-01-06T03:57:49.762" v="998" actId="700"/>
          <ac:spMkLst>
            <pc:docMk/>
            <pc:sldMk cId="21043068" sldId="276"/>
            <ac:spMk id="2" creationId="{BDF733AA-5901-FD47-8ED1-7A4F8B136F27}"/>
          </ac:spMkLst>
        </pc:spChg>
        <pc:spChg chg="add mod ord">
          <ac:chgData name="Kaustubh Vaghmare" userId="b3a14cea4d81177d" providerId="LiveId" clId="{06B7A4D5-47EC-43FC-9C55-8E34733B265B}" dt="2025-01-06T03:58:34.825" v="1043" actId="20577"/>
          <ac:spMkLst>
            <pc:docMk/>
            <pc:sldMk cId="21043068" sldId="276"/>
            <ac:spMk id="3" creationId="{059348B0-F4D2-C3BC-737A-C897067C3C59}"/>
          </ac:spMkLst>
        </pc:spChg>
        <pc:spChg chg="del">
          <ac:chgData name="Kaustubh Vaghmare" userId="b3a14cea4d81177d" providerId="LiveId" clId="{06B7A4D5-47EC-43FC-9C55-8E34733B265B}" dt="2025-01-05T12:17:11.346" v="600" actId="478"/>
          <ac:spMkLst>
            <pc:docMk/>
            <pc:sldMk cId="21043068" sldId="276"/>
            <ac:spMk id="3" creationId="{A5FE788A-757C-CBA1-4B24-71A55B74337F}"/>
          </ac:spMkLst>
        </pc:spChg>
      </pc:sldChg>
      <pc:sldChg chg="addSp modSp add mod modAnim">
        <pc:chgData name="Kaustubh Vaghmare" userId="b3a14cea4d81177d" providerId="LiveId" clId="{06B7A4D5-47EC-43FC-9C55-8E34733B265B}" dt="2025-01-05T14:06:27.474" v="945" actId="1076"/>
        <pc:sldMkLst>
          <pc:docMk/>
          <pc:sldMk cId="3375340958" sldId="277"/>
        </pc:sldMkLst>
        <pc:spChg chg="add mod">
          <ac:chgData name="Kaustubh Vaghmare" userId="b3a14cea4d81177d" providerId="LiveId" clId="{06B7A4D5-47EC-43FC-9C55-8E34733B265B}" dt="2025-01-05T13:59:53.995" v="896"/>
          <ac:spMkLst>
            <pc:docMk/>
            <pc:sldMk cId="3375340958" sldId="277"/>
            <ac:spMk id="3" creationId="{1A242F53-95E3-F8E0-C2EF-8E8432E00E7A}"/>
          </ac:spMkLst>
        </pc:spChg>
        <pc:spChg chg="add mod">
          <ac:chgData name="Kaustubh Vaghmare" userId="b3a14cea4d81177d" providerId="LiveId" clId="{06B7A4D5-47EC-43FC-9C55-8E34733B265B}" dt="2025-01-05T13:59:53.995" v="896"/>
          <ac:spMkLst>
            <pc:docMk/>
            <pc:sldMk cId="3375340958" sldId="277"/>
            <ac:spMk id="12" creationId="{00123951-C13F-1F0D-2FD0-ECAB6661D73F}"/>
          </ac:spMkLst>
        </pc:spChg>
        <pc:spChg chg="add mod">
          <ac:chgData name="Kaustubh Vaghmare" userId="b3a14cea4d81177d" providerId="LiveId" clId="{06B7A4D5-47EC-43FC-9C55-8E34733B265B}" dt="2025-01-05T13:59:53.995" v="896"/>
          <ac:spMkLst>
            <pc:docMk/>
            <pc:sldMk cId="3375340958" sldId="277"/>
            <ac:spMk id="25" creationId="{148CE9FD-F893-324B-1291-EBFDEB1C881E}"/>
          </ac:spMkLst>
        </pc:spChg>
        <pc:spChg chg="add mod">
          <ac:chgData name="Kaustubh Vaghmare" userId="b3a14cea4d81177d" providerId="LiveId" clId="{06B7A4D5-47EC-43FC-9C55-8E34733B265B}" dt="2025-01-05T13:59:53.995" v="896"/>
          <ac:spMkLst>
            <pc:docMk/>
            <pc:sldMk cId="3375340958" sldId="277"/>
            <ac:spMk id="27" creationId="{A22E1212-1D1A-7577-D4BD-2D6E78267871}"/>
          </ac:spMkLst>
        </pc:spChg>
        <pc:spChg chg="add mod">
          <ac:chgData name="Kaustubh Vaghmare" userId="b3a14cea4d81177d" providerId="LiveId" clId="{06B7A4D5-47EC-43FC-9C55-8E34733B265B}" dt="2025-01-05T14:06:27.474" v="945" actId="1076"/>
          <ac:spMkLst>
            <pc:docMk/>
            <pc:sldMk cId="3375340958" sldId="277"/>
            <ac:spMk id="29" creationId="{1C8874E1-2C2C-15CB-69E4-9A47579E7FB3}"/>
          </ac:spMkLst>
        </pc:spChg>
        <pc:spChg chg="add mod">
          <ac:chgData name="Kaustubh Vaghmare" userId="b3a14cea4d81177d" providerId="LiveId" clId="{06B7A4D5-47EC-43FC-9C55-8E34733B265B}" dt="2025-01-05T13:59:53.995" v="896"/>
          <ac:spMkLst>
            <pc:docMk/>
            <pc:sldMk cId="3375340958" sldId="277"/>
            <ac:spMk id="30" creationId="{ECBCA0A0-7A3A-6735-7231-842D770DF4EE}"/>
          </ac:spMkLst>
        </pc:spChg>
      </pc:sldChg>
      <pc:sldChg chg="addSp delSp modSp new mod modClrScheme modAnim chgLayout">
        <pc:chgData name="Kaustubh Vaghmare" userId="b3a14cea4d81177d" providerId="LiveId" clId="{06B7A4D5-47EC-43FC-9C55-8E34733B265B}" dt="2025-01-06T04:38:29.679" v="2129"/>
        <pc:sldMkLst>
          <pc:docMk/>
          <pc:sldMk cId="1841297918" sldId="278"/>
        </pc:sldMkLst>
        <pc:spChg chg="del mod ord">
          <ac:chgData name="Kaustubh Vaghmare" userId="b3a14cea4d81177d" providerId="LiveId" clId="{06B7A4D5-47EC-43FC-9C55-8E34733B265B}" dt="2025-01-06T03:58:49.556" v="1046" actId="700"/>
          <ac:spMkLst>
            <pc:docMk/>
            <pc:sldMk cId="1841297918" sldId="278"/>
            <ac:spMk id="2" creationId="{A94A2DBC-726E-05E3-CA64-3CC1E609EAB6}"/>
          </ac:spMkLst>
        </pc:spChg>
        <pc:spChg chg="del mod ord">
          <ac:chgData name="Kaustubh Vaghmare" userId="b3a14cea4d81177d" providerId="LiveId" clId="{06B7A4D5-47EC-43FC-9C55-8E34733B265B}" dt="2025-01-06T03:58:49.556" v="1046" actId="700"/>
          <ac:spMkLst>
            <pc:docMk/>
            <pc:sldMk cId="1841297918" sldId="278"/>
            <ac:spMk id="3" creationId="{F7C5F462-5193-6745-42A1-40D68E4C31B1}"/>
          </ac:spMkLst>
        </pc:spChg>
        <pc:spChg chg="add mod ord">
          <ac:chgData name="Kaustubh Vaghmare" userId="b3a14cea4d81177d" providerId="LiveId" clId="{06B7A4D5-47EC-43FC-9C55-8E34733B265B}" dt="2025-01-06T03:59:37.210" v="1063" actId="20577"/>
          <ac:spMkLst>
            <pc:docMk/>
            <pc:sldMk cId="1841297918" sldId="278"/>
            <ac:spMk id="4" creationId="{283EA70B-A54A-7ACA-4CC4-EE955849A6A4}"/>
          </ac:spMkLst>
        </pc:spChg>
        <pc:spChg chg="add del mod ord">
          <ac:chgData name="Kaustubh Vaghmare" userId="b3a14cea4d81177d" providerId="LiveId" clId="{06B7A4D5-47EC-43FC-9C55-8E34733B265B}" dt="2025-01-06T03:59:41.291" v="1064" actId="478"/>
          <ac:spMkLst>
            <pc:docMk/>
            <pc:sldMk cId="1841297918" sldId="278"/>
            <ac:spMk id="5" creationId="{AA2C9D53-06C8-9E0F-77B3-9A96C757356C}"/>
          </ac:spMkLst>
        </pc:spChg>
        <pc:spChg chg="add mod">
          <ac:chgData name="Kaustubh Vaghmare" userId="b3a14cea4d81177d" providerId="LiveId" clId="{06B7A4D5-47EC-43FC-9C55-8E34733B265B}" dt="2025-01-06T04:04:59.888" v="1460" actId="1076"/>
          <ac:spMkLst>
            <pc:docMk/>
            <pc:sldMk cId="1841297918" sldId="278"/>
            <ac:spMk id="6" creationId="{872C2912-6D59-8017-3EF4-08EDDDCE6A9F}"/>
          </ac:spMkLst>
        </pc:spChg>
        <pc:spChg chg="add mod">
          <ac:chgData name="Kaustubh Vaghmare" userId="b3a14cea4d81177d" providerId="LiveId" clId="{06B7A4D5-47EC-43FC-9C55-8E34733B265B}" dt="2025-01-06T04:05:05.667" v="1461" actId="1076"/>
          <ac:spMkLst>
            <pc:docMk/>
            <pc:sldMk cId="1841297918" sldId="278"/>
            <ac:spMk id="7" creationId="{7E4A3E0D-9525-CF6B-EE62-93BF2858B647}"/>
          </ac:spMkLst>
        </pc:spChg>
        <pc:picChg chg="add mod">
          <ac:chgData name="Kaustubh Vaghmare" userId="b3a14cea4d81177d" providerId="LiveId" clId="{06B7A4D5-47EC-43FC-9C55-8E34733B265B}" dt="2025-01-06T04:01:37.186" v="1067" actId="1076"/>
          <ac:picMkLst>
            <pc:docMk/>
            <pc:sldMk cId="1841297918" sldId="278"/>
            <ac:picMk id="1026" creationId="{DFFCDEEB-207A-954C-A203-F94A23C9FCC2}"/>
          </ac:picMkLst>
        </pc:picChg>
      </pc:sldChg>
      <pc:sldChg chg="addSp delSp modSp new del mod modClrScheme chgLayout">
        <pc:chgData name="Kaustubh Vaghmare" userId="b3a14cea4d81177d" providerId="LiveId" clId="{06B7A4D5-47EC-43FC-9C55-8E34733B265B}" dt="2025-01-06T03:58:40.224" v="1044" actId="47"/>
        <pc:sldMkLst>
          <pc:docMk/>
          <pc:sldMk cId="2235801208" sldId="278"/>
        </pc:sldMkLst>
        <pc:spChg chg="del mod ord">
          <ac:chgData name="Kaustubh Vaghmare" userId="b3a14cea4d81177d" providerId="LiveId" clId="{06B7A4D5-47EC-43FC-9C55-8E34733B265B}" dt="2025-01-05T14:06:59.918" v="947" actId="700"/>
          <ac:spMkLst>
            <pc:docMk/>
            <pc:sldMk cId="2235801208" sldId="278"/>
            <ac:spMk id="2" creationId="{5D8695D9-12AA-E544-A2CB-F2ED98AE77C3}"/>
          </ac:spMkLst>
        </pc:spChg>
        <pc:spChg chg="del mod ord">
          <ac:chgData name="Kaustubh Vaghmare" userId="b3a14cea4d81177d" providerId="LiveId" clId="{06B7A4D5-47EC-43FC-9C55-8E34733B265B}" dt="2025-01-05T14:06:59.918" v="947" actId="700"/>
          <ac:spMkLst>
            <pc:docMk/>
            <pc:sldMk cId="2235801208" sldId="278"/>
            <ac:spMk id="3" creationId="{33D2E2F6-CA44-66BA-267C-1DD9EBDBAE35}"/>
          </ac:spMkLst>
        </pc:spChg>
        <pc:spChg chg="add mod ord">
          <ac:chgData name="Kaustubh Vaghmare" userId="b3a14cea4d81177d" providerId="LiveId" clId="{06B7A4D5-47EC-43FC-9C55-8E34733B265B}" dt="2025-01-05T14:07:17.771" v="980" actId="20577"/>
          <ac:spMkLst>
            <pc:docMk/>
            <pc:sldMk cId="2235801208" sldId="278"/>
            <ac:spMk id="4" creationId="{2D5E8643-7E31-B358-56A4-C5FCBB026080}"/>
          </ac:spMkLst>
        </pc:spChg>
        <pc:spChg chg="add mod ord">
          <ac:chgData name="Kaustubh Vaghmare" userId="b3a14cea4d81177d" providerId="LiveId" clId="{06B7A4D5-47EC-43FC-9C55-8E34733B265B}" dt="2025-01-05T14:07:24.376" v="997" actId="20577"/>
          <ac:spMkLst>
            <pc:docMk/>
            <pc:sldMk cId="2235801208" sldId="278"/>
            <ac:spMk id="5" creationId="{C82D2BAC-415B-4707-5C8F-9E1278DE7671}"/>
          </ac:spMkLst>
        </pc:spChg>
      </pc:sldChg>
      <pc:sldChg chg="addSp delSp modSp new mod modAnim">
        <pc:chgData name="Kaustubh Vaghmare" userId="b3a14cea4d81177d" providerId="LiveId" clId="{06B7A4D5-47EC-43FC-9C55-8E34733B265B}" dt="2025-01-06T04:39:08.550" v="2136"/>
        <pc:sldMkLst>
          <pc:docMk/>
          <pc:sldMk cId="955378290" sldId="279"/>
        </pc:sldMkLst>
        <pc:spChg chg="mod">
          <ac:chgData name="Kaustubh Vaghmare" userId="b3a14cea4d81177d" providerId="LiveId" clId="{06B7A4D5-47EC-43FC-9C55-8E34733B265B}" dt="2025-01-06T04:06:40.046" v="1506" actId="20577"/>
          <ac:spMkLst>
            <pc:docMk/>
            <pc:sldMk cId="955378290" sldId="279"/>
            <ac:spMk id="2" creationId="{D8B17FDF-05AB-408E-07E8-6FB3EC84BD4F}"/>
          </ac:spMkLst>
        </pc:spChg>
        <pc:spChg chg="del">
          <ac:chgData name="Kaustubh Vaghmare" userId="b3a14cea4d81177d" providerId="LiveId" clId="{06B7A4D5-47EC-43FC-9C55-8E34733B265B}" dt="2025-01-06T04:06:44.034" v="1507" actId="478"/>
          <ac:spMkLst>
            <pc:docMk/>
            <pc:sldMk cId="955378290" sldId="279"/>
            <ac:spMk id="3" creationId="{1EE2A4B4-11E2-2A63-6000-6168247146C3}"/>
          </ac:spMkLst>
        </pc:spChg>
        <pc:spChg chg="add mod">
          <ac:chgData name="Kaustubh Vaghmare" userId="b3a14cea4d81177d" providerId="LiveId" clId="{06B7A4D5-47EC-43FC-9C55-8E34733B265B}" dt="2025-01-06T04:07:25.673" v="1534" actId="20577"/>
          <ac:spMkLst>
            <pc:docMk/>
            <pc:sldMk cId="955378290" sldId="279"/>
            <ac:spMk id="4" creationId="{689B775E-76F6-FF3A-D55C-2128B717A886}"/>
          </ac:spMkLst>
        </pc:spChg>
        <pc:spChg chg="add mod">
          <ac:chgData name="Kaustubh Vaghmare" userId="b3a14cea4d81177d" providerId="LiveId" clId="{06B7A4D5-47EC-43FC-9C55-8E34733B265B}" dt="2025-01-06T04:08:01.412" v="1560" actId="20577"/>
          <ac:spMkLst>
            <pc:docMk/>
            <pc:sldMk cId="955378290" sldId="279"/>
            <ac:spMk id="5" creationId="{FDE01D3F-AB3C-478A-9963-327DE747ACBA}"/>
          </ac:spMkLst>
        </pc:spChg>
        <pc:spChg chg="add mod">
          <ac:chgData name="Kaustubh Vaghmare" userId="b3a14cea4d81177d" providerId="LiveId" clId="{06B7A4D5-47EC-43FC-9C55-8E34733B265B}" dt="2025-01-06T04:09:54.017" v="1798" actId="20577"/>
          <ac:spMkLst>
            <pc:docMk/>
            <pc:sldMk cId="955378290" sldId="279"/>
            <ac:spMk id="6" creationId="{3486A2E4-65B5-A434-7B15-735E15D92F41}"/>
          </ac:spMkLst>
        </pc:spChg>
        <pc:spChg chg="add mod">
          <ac:chgData name="Kaustubh Vaghmare" userId="b3a14cea4d81177d" providerId="LiveId" clId="{06B7A4D5-47EC-43FC-9C55-8E34733B265B}" dt="2025-01-06T04:12:49.732" v="1948" actId="1076"/>
          <ac:spMkLst>
            <pc:docMk/>
            <pc:sldMk cId="955378290" sldId="279"/>
            <ac:spMk id="7" creationId="{5D6949ED-172C-7972-2DD6-A4444E8135F4}"/>
          </ac:spMkLst>
        </pc:spChg>
      </pc:sldChg>
      <pc:sldChg chg="addSp delSp modSp new mod modClrScheme chgLayout">
        <pc:chgData name="Kaustubh Vaghmare" userId="b3a14cea4d81177d" providerId="LiveId" clId="{06B7A4D5-47EC-43FC-9C55-8E34733B265B}" dt="2025-01-06T04:16:41.646" v="1983" actId="121"/>
        <pc:sldMkLst>
          <pc:docMk/>
          <pc:sldMk cId="2885659116" sldId="280"/>
        </pc:sldMkLst>
        <pc:spChg chg="del">
          <ac:chgData name="Kaustubh Vaghmare" userId="b3a14cea4d81177d" providerId="LiveId" clId="{06B7A4D5-47EC-43FC-9C55-8E34733B265B}" dt="2025-01-06T04:15:52.818" v="1950" actId="700"/>
          <ac:spMkLst>
            <pc:docMk/>
            <pc:sldMk cId="2885659116" sldId="280"/>
            <ac:spMk id="2" creationId="{58CD30B1-1D3D-5D8A-CA8D-BBEC70B8AF64}"/>
          </ac:spMkLst>
        </pc:spChg>
        <pc:spChg chg="del">
          <ac:chgData name="Kaustubh Vaghmare" userId="b3a14cea4d81177d" providerId="LiveId" clId="{06B7A4D5-47EC-43FC-9C55-8E34733B265B}" dt="2025-01-06T04:15:52.818" v="1950" actId="700"/>
          <ac:spMkLst>
            <pc:docMk/>
            <pc:sldMk cId="2885659116" sldId="280"/>
            <ac:spMk id="3" creationId="{E741304A-0ADA-1063-78E5-137CE4322706}"/>
          </ac:spMkLst>
        </pc:spChg>
        <pc:spChg chg="add mod">
          <ac:chgData name="Kaustubh Vaghmare" userId="b3a14cea4d81177d" providerId="LiveId" clId="{06B7A4D5-47EC-43FC-9C55-8E34733B265B}" dt="2025-01-06T04:16:41.646" v="1983" actId="121"/>
          <ac:spMkLst>
            <pc:docMk/>
            <pc:sldMk cId="2885659116" sldId="280"/>
            <ac:spMk id="4" creationId="{35A326F2-7E55-CB57-FAB4-3996EA560A25}"/>
          </ac:spMkLst>
        </pc:spChg>
        <pc:picChg chg="add mod">
          <ac:chgData name="Kaustubh Vaghmare" userId="b3a14cea4d81177d" providerId="LiveId" clId="{06B7A4D5-47EC-43FC-9C55-8E34733B265B}" dt="2025-01-06T04:16:09.582" v="1954" actId="1076"/>
          <ac:picMkLst>
            <pc:docMk/>
            <pc:sldMk cId="2885659116" sldId="280"/>
            <ac:picMk id="2050" creationId="{23A7AB27-44DD-1074-EA8D-81F7C58C4256}"/>
          </ac:picMkLst>
        </pc:picChg>
      </pc:sldChg>
      <pc:sldChg chg="addSp modSp new mod">
        <pc:chgData name="Kaustubh Vaghmare" userId="b3a14cea4d81177d" providerId="LiveId" clId="{06B7A4D5-47EC-43FC-9C55-8E34733B265B}" dt="2025-01-06T04:28:22.227" v="2076" actId="1076"/>
        <pc:sldMkLst>
          <pc:docMk/>
          <pc:sldMk cId="2291625690" sldId="281"/>
        </pc:sldMkLst>
        <pc:spChg chg="add mod">
          <ac:chgData name="Kaustubh Vaghmare" userId="b3a14cea4d81177d" providerId="LiveId" clId="{06B7A4D5-47EC-43FC-9C55-8E34733B265B}" dt="2025-01-06T04:28:22.227" v="2076" actId="1076"/>
          <ac:spMkLst>
            <pc:docMk/>
            <pc:sldMk cId="2291625690" sldId="281"/>
            <ac:spMk id="2" creationId="{28A90F02-7CCC-683A-364E-F702C92F8D9E}"/>
          </ac:spMkLst>
        </pc:spChg>
        <pc:picChg chg="add">
          <ac:chgData name="Kaustubh Vaghmare" userId="b3a14cea4d81177d" providerId="LiveId" clId="{06B7A4D5-47EC-43FC-9C55-8E34733B265B}" dt="2025-01-06T04:28:00.654" v="2052"/>
          <ac:picMkLst>
            <pc:docMk/>
            <pc:sldMk cId="2291625690" sldId="281"/>
            <ac:picMk id="3074" creationId="{62CC6033-2005-2C00-E633-341636A29521}"/>
          </ac:picMkLst>
        </pc:picChg>
      </pc:sldChg>
      <pc:sldChg chg="addSp modSp new del mod modClrScheme chgLayout">
        <pc:chgData name="Kaustubh Vaghmare" userId="b3a14cea4d81177d" providerId="LiveId" clId="{06B7A4D5-47EC-43FC-9C55-8E34733B265B}" dt="2025-01-06T04:20:09.048" v="2000" actId="47"/>
        <pc:sldMkLst>
          <pc:docMk/>
          <pc:sldMk cId="4053851101" sldId="281"/>
        </pc:sldMkLst>
        <pc:spChg chg="add mod">
          <ac:chgData name="Kaustubh Vaghmare" userId="b3a14cea4d81177d" providerId="LiveId" clId="{06B7A4D5-47EC-43FC-9C55-8E34733B265B}" dt="2025-01-06T04:19:06.316" v="1998" actId="20577"/>
          <ac:spMkLst>
            <pc:docMk/>
            <pc:sldMk cId="4053851101" sldId="281"/>
            <ac:spMk id="2" creationId="{12DF17FC-F1EC-26CF-12CA-BFC50171BF04}"/>
          </ac:spMkLst>
        </pc:spChg>
        <pc:spChg chg="add mod">
          <ac:chgData name="Kaustubh Vaghmare" userId="b3a14cea4d81177d" providerId="LiveId" clId="{06B7A4D5-47EC-43FC-9C55-8E34733B265B}" dt="2025-01-06T04:19:01.423" v="1985" actId="700"/>
          <ac:spMkLst>
            <pc:docMk/>
            <pc:sldMk cId="4053851101" sldId="281"/>
            <ac:spMk id="3" creationId="{91BF28AC-1185-EF02-452F-9B4A4D43A245}"/>
          </ac:spMkLst>
        </pc:spChg>
      </pc:sldChg>
      <pc:sldChg chg="modSp add del mod modAnim">
        <pc:chgData name="Kaustubh Vaghmare" userId="b3a14cea4d81177d" providerId="LiveId" clId="{06B7A4D5-47EC-43FC-9C55-8E34733B265B}" dt="2025-01-06T04:25:00.503" v="2049" actId="47"/>
        <pc:sldMkLst>
          <pc:docMk/>
          <pc:sldMk cId="928578393" sldId="282"/>
        </pc:sldMkLst>
        <pc:spChg chg="mod">
          <ac:chgData name="Kaustubh Vaghmare" userId="b3a14cea4d81177d" providerId="LiveId" clId="{06B7A4D5-47EC-43FC-9C55-8E34733B265B}" dt="2025-01-06T04:20:14.367" v="2013" actId="20577"/>
          <ac:spMkLst>
            <pc:docMk/>
            <pc:sldMk cId="928578393" sldId="282"/>
            <ac:spMk id="2" creationId="{CE376840-7CA3-9E15-EFA2-6D863B7FAF76}"/>
          </ac:spMkLst>
        </pc:spChg>
      </pc:sldChg>
      <pc:sldChg chg="addSp delSp modSp new mod modClrScheme chgLayout">
        <pc:chgData name="Kaustubh Vaghmare" userId="b3a14cea4d81177d" providerId="LiveId" clId="{06B7A4D5-47EC-43FC-9C55-8E34733B265B}" dt="2025-01-06T04:39:49.649" v="2159" actId="478"/>
        <pc:sldMkLst>
          <pc:docMk/>
          <pc:sldMk cId="3284884637" sldId="282"/>
        </pc:sldMkLst>
        <pc:spChg chg="add mod">
          <ac:chgData name="Kaustubh Vaghmare" userId="b3a14cea4d81177d" providerId="LiveId" clId="{06B7A4D5-47EC-43FC-9C55-8E34733B265B}" dt="2025-01-06T04:39:43.846" v="2158" actId="20577"/>
          <ac:spMkLst>
            <pc:docMk/>
            <pc:sldMk cId="3284884637" sldId="282"/>
            <ac:spMk id="2" creationId="{8ABC2DCE-757E-4AAC-4ABD-5B7379223D07}"/>
          </ac:spMkLst>
        </pc:spChg>
        <pc:spChg chg="add del mod">
          <ac:chgData name="Kaustubh Vaghmare" userId="b3a14cea4d81177d" providerId="LiveId" clId="{06B7A4D5-47EC-43FC-9C55-8E34733B265B}" dt="2025-01-06T04:39:49.649" v="2159" actId="478"/>
          <ac:spMkLst>
            <pc:docMk/>
            <pc:sldMk cId="3284884637" sldId="282"/>
            <ac:spMk id="3" creationId="{9D3AFC65-4AA1-66F8-784B-EA3710D66503}"/>
          </ac:spMkLst>
        </pc:spChg>
      </pc:sldChg>
      <pc:sldChg chg="addSp delSp modSp add del mod">
        <pc:chgData name="Kaustubh Vaghmare" userId="b3a14cea4d81177d" providerId="LiveId" clId="{06B7A4D5-47EC-43FC-9C55-8E34733B265B}" dt="2025-01-06T04:25:04.174" v="2050" actId="47"/>
        <pc:sldMkLst>
          <pc:docMk/>
          <pc:sldMk cId="1893345942" sldId="283"/>
        </pc:sldMkLst>
        <pc:spChg chg="del">
          <ac:chgData name="Kaustubh Vaghmare" userId="b3a14cea4d81177d" providerId="LiveId" clId="{06B7A4D5-47EC-43FC-9C55-8E34733B265B}" dt="2025-01-06T04:21:10.723" v="2016" actId="478"/>
          <ac:spMkLst>
            <pc:docMk/>
            <pc:sldMk cId="1893345942" sldId="283"/>
            <ac:spMk id="17" creationId="{EE6F23F1-7553-9E8B-46C0-0D1206867C11}"/>
          </ac:spMkLst>
        </pc:spChg>
        <pc:spChg chg="del">
          <ac:chgData name="Kaustubh Vaghmare" userId="b3a14cea4d81177d" providerId="LiveId" clId="{06B7A4D5-47EC-43FC-9C55-8E34733B265B}" dt="2025-01-06T04:21:13.743" v="2017" actId="478"/>
          <ac:spMkLst>
            <pc:docMk/>
            <pc:sldMk cId="1893345942" sldId="283"/>
            <ac:spMk id="18" creationId="{A032342F-65BB-DCB5-795F-295624AEB5D4}"/>
          </ac:spMkLst>
        </pc:spChg>
        <pc:spChg chg="mod">
          <ac:chgData name="Kaustubh Vaghmare" userId="b3a14cea4d81177d" providerId="LiveId" clId="{06B7A4D5-47EC-43FC-9C55-8E34733B265B}" dt="2025-01-06T04:24:52.436" v="2048" actId="1076"/>
          <ac:spMkLst>
            <pc:docMk/>
            <pc:sldMk cId="1893345942" sldId="283"/>
            <ac:spMk id="20" creationId="{F06E8709-CE8A-42B3-BA83-AF415BFCE894}"/>
          </ac:spMkLst>
        </pc:spChg>
        <pc:spChg chg="add mod">
          <ac:chgData name="Kaustubh Vaghmare" userId="b3a14cea4d81177d" providerId="LiveId" clId="{06B7A4D5-47EC-43FC-9C55-8E34733B265B}" dt="2025-01-06T04:24:03.894" v="2035" actId="1076"/>
          <ac:spMkLst>
            <pc:docMk/>
            <pc:sldMk cId="1893345942" sldId="283"/>
            <ac:spMk id="25" creationId="{7C1FE8CE-B291-E07D-A964-38F7216912E9}"/>
          </ac:spMkLst>
        </pc:spChg>
        <pc:spChg chg="add mod">
          <ac:chgData name="Kaustubh Vaghmare" userId="b3a14cea4d81177d" providerId="LiveId" clId="{06B7A4D5-47EC-43FC-9C55-8E34733B265B}" dt="2025-01-06T04:24:32.185" v="2045" actId="20577"/>
          <ac:spMkLst>
            <pc:docMk/>
            <pc:sldMk cId="1893345942" sldId="283"/>
            <ac:spMk id="34" creationId="{FD4C128B-A50B-6807-5B5C-D95E133D03AC}"/>
          </ac:spMkLst>
        </pc:spChg>
        <pc:picChg chg="add mod">
          <ac:chgData name="Kaustubh Vaghmare" userId="b3a14cea4d81177d" providerId="LiveId" clId="{06B7A4D5-47EC-43FC-9C55-8E34733B265B}" dt="2025-01-06T04:22:32.094" v="2019" actId="1076"/>
          <ac:picMkLst>
            <pc:docMk/>
            <pc:sldMk cId="1893345942" sldId="283"/>
            <ac:picMk id="12" creationId="{70022FE7-0ADD-1A37-3BA5-A97C9AD01389}"/>
          </ac:picMkLst>
        </pc:picChg>
        <pc:picChg chg="mod">
          <ac:chgData name="Kaustubh Vaghmare" userId="b3a14cea4d81177d" providerId="LiveId" clId="{06B7A4D5-47EC-43FC-9C55-8E34733B265B}" dt="2025-01-06T04:24:42.352" v="2046" actId="1076"/>
          <ac:picMkLst>
            <pc:docMk/>
            <pc:sldMk cId="1893345942" sldId="283"/>
            <ac:picMk id="19" creationId="{F5184B1C-53C4-1D3B-067E-F721279913BF}"/>
          </ac:picMkLst>
        </pc:picChg>
        <pc:cxnChg chg="del">
          <ac:chgData name="Kaustubh Vaghmare" userId="b3a14cea4d81177d" providerId="LiveId" clId="{06B7A4D5-47EC-43FC-9C55-8E34733B265B}" dt="2025-01-06T04:23:54.540" v="2033" actId="478"/>
          <ac:cxnSpMkLst>
            <pc:docMk/>
            <pc:sldMk cId="1893345942" sldId="283"/>
            <ac:cxnSpMk id="28" creationId="{60735D63-AADC-047A-502A-B8F1F89C2C8B}"/>
          </ac:cxnSpMkLst>
        </pc:cxnChg>
        <pc:cxnChg chg="add mod">
          <ac:chgData name="Kaustubh Vaghmare" userId="b3a14cea4d81177d" providerId="LiveId" clId="{06B7A4D5-47EC-43FC-9C55-8E34733B265B}" dt="2025-01-06T04:24:14.659" v="2038" actId="13822"/>
          <ac:cxnSpMkLst>
            <pc:docMk/>
            <pc:sldMk cId="1893345942" sldId="283"/>
            <ac:cxnSpMk id="30" creationId="{54BECB20-C278-D895-3881-79A869E222A7}"/>
          </ac:cxnSpMkLst>
        </pc:cxnChg>
        <pc:cxnChg chg="mod">
          <ac:chgData name="Kaustubh Vaghmare" userId="b3a14cea4d81177d" providerId="LiveId" clId="{06B7A4D5-47EC-43FC-9C55-8E34733B265B}" dt="2025-01-06T04:23:59.727" v="2034" actId="1076"/>
          <ac:cxnSpMkLst>
            <pc:docMk/>
            <pc:sldMk cId="1893345942" sldId="283"/>
            <ac:cxnSpMk id="31" creationId="{FA63F97A-DC09-4258-9613-6D87047F36B2}"/>
          </ac:cxnSpMkLst>
        </pc:cxnChg>
        <pc:cxnChg chg="del mod">
          <ac:chgData name="Kaustubh Vaghmare" userId="b3a14cea4d81177d" providerId="LiveId" clId="{06B7A4D5-47EC-43FC-9C55-8E34733B265B}" dt="2025-01-06T04:23:40.073" v="2032" actId="478"/>
          <ac:cxnSpMkLst>
            <pc:docMk/>
            <pc:sldMk cId="1893345942" sldId="283"/>
            <ac:cxnSpMk id="33" creationId="{8EBF35A3-16DD-7350-0213-34CC10E7A20C}"/>
          </ac:cxnSpMkLst>
        </pc:cxnChg>
      </pc:sldChg>
      <pc:sldChg chg="add del">
        <pc:chgData name="Kaustubh Vaghmare" userId="b3a14cea4d81177d" providerId="LiveId" clId="{06B7A4D5-47EC-43FC-9C55-8E34733B265B}" dt="2025-01-06T04:22:38.710" v="2021"/>
        <pc:sldMkLst>
          <pc:docMk/>
          <pc:sldMk cId="653164419" sldId="28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B17B2-CE27-48B8-BE32-56D8D3158B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51F0C8E-06BC-43AF-AE2F-FBC810416742}">
      <dgm:prSet phldrT="[Text]"/>
      <dgm:spPr/>
      <dgm:t>
        <a:bodyPr/>
        <a:lstStyle/>
        <a:p>
          <a:r>
            <a:rPr lang="en-US" dirty="0"/>
            <a:t>Advanced </a:t>
          </a:r>
          <a:r>
            <a:rPr lang="en-US" dirty="0" err="1"/>
            <a:t>QnA</a:t>
          </a:r>
          <a:endParaRPr lang="en-IN" dirty="0"/>
        </a:p>
      </dgm:t>
    </dgm:pt>
    <dgm:pt modelId="{1FE3A0E7-E9CD-4DD1-9AC2-1DA608A40873}" type="parTrans" cxnId="{D0938E8D-9654-4CD7-BAE1-9DD3040A6F29}">
      <dgm:prSet/>
      <dgm:spPr/>
      <dgm:t>
        <a:bodyPr/>
        <a:lstStyle/>
        <a:p>
          <a:endParaRPr lang="en-IN"/>
        </a:p>
      </dgm:t>
    </dgm:pt>
    <dgm:pt modelId="{AA90483A-9BB9-4110-9269-12C55639196E}" type="sibTrans" cxnId="{D0938E8D-9654-4CD7-BAE1-9DD3040A6F29}">
      <dgm:prSet/>
      <dgm:spPr/>
      <dgm:t>
        <a:bodyPr/>
        <a:lstStyle/>
        <a:p>
          <a:endParaRPr lang="en-IN"/>
        </a:p>
      </dgm:t>
    </dgm:pt>
    <dgm:pt modelId="{BF3F0265-74E7-4E51-B34F-F8966A94E4B6}">
      <dgm:prSet phldrT="[Text]"/>
      <dgm:spPr/>
      <dgm:t>
        <a:bodyPr/>
        <a:lstStyle/>
        <a:p>
          <a:r>
            <a:rPr lang="en-US" dirty="0"/>
            <a:t>Content Creation</a:t>
          </a:r>
          <a:endParaRPr lang="en-IN" dirty="0"/>
        </a:p>
      </dgm:t>
    </dgm:pt>
    <dgm:pt modelId="{7C46429F-F71F-4CD8-B725-1A019C728686}" type="parTrans" cxnId="{EE02FE9E-0E5B-4696-A362-F8290D5E8BB2}">
      <dgm:prSet/>
      <dgm:spPr/>
      <dgm:t>
        <a:bodyPr/>
        <a:lstStyle/>
        <a:p>
          <a:endParaRPr lang="en-IN"/>
        </a:p>
      </dgm:t>
    </dgm:pt>
    <dgm:pt modelId="{9DE4026B-4549-4233-8BE9-18580B5E1898}" type="sibTrans" cxnId="{EE02FE9E-0E5B-4696-A362-F8290D5E8BB2}">
      <dgm:prSet/>
      <dgm:spPr/>
      <dgm:t>
        <a:bodyPr/>
        <a:lstStyle/>
        <a:p>
          <a:endParaRPr lang="en-IN"/>
        </a:p>
      </dgm:t>
    </dgm:pt>
    <dgm:pt modelId="{451CFD35-53E7-405F-9AE4-74F448CB3B72}">
      <dgm:prSet phldrT="[Text]"/>
      <dgm:spPr/>
      <dgm:t>
        <a:bodyPr/>
        <a:lstStyle/>
        <a:p>
          <a:r>
            <a:rPr lang="en-US" dirty="0"/>
            <a:t>Summarization</a:t>
          </a:r>
          <a:endParaRPr lang="en-IN" dirty="0"/>
        </a:p>
      </dgm:t>
    </dgm:pt>
    <dgm:pt modelId="{10D4826F-EDEF-4E85-A702-2A76BF3C0C04}" type="parTrans" cxnId="{9CF8223F-C105-4518-A160-C801E5E0819F}">
      <dgm:prSet/>
      <dgm:spPr/>
      <dgm:t>
        <a:bodyPr/>
        <a:lstStyle/>
        <a:p>
          <a:endParaRPr lang="en-IN"/>
        </a:p>
      </dgm:t>
    </dgm:pt>
    <dgm:pt modelId="{BF83D812-CEF2-4C4D-B6AA-7690ACA40841}" type="sibTrans" cxnId="{9CF8223F-C105-4518-A160-C801E5E0819F}">
      <dgm:prSet/>
      <dgm:spPr/>
      <dgm:t>
        <a:bodyPr/>
        <a:lstStyle/>
        <a:p>
          <a:endParaRPr lang="en-IN"/>
        </a:p>
      </dgm:t>
    </dgm:pt>
    <dgm:pt modelId="{886808F0-9C1A-4863-9B0B-1E9186A62BF5}">
      <dgm:prSet phldrT="[Text]"/>
      <dgm:spPr/>
      <dgm:t>
        <a:bodyPr/>
        <a:lstStyle/>
        <a:p>
          <a:r>
            <a:rPr lang="en-US" dirty="0"/>
            <a:t>Recommendation Systems</a:t>
          </a:r>
          <a:endParaRPr lang="en-IN" dirty="0"/>
        </a:p>
      </dgm:t>
    </dgm:pt>
    <dgm:pt modelId="{54BDCB36-940A-466E-B729-8F36A716516E}" type="parTrans" cxnId="{69ED2EBC-A16F-4FA1-810E-B69D2438421C}">
      <dgm:prSet/>
      <dgm:spPr/>
      <dgm:t>
        <a:bodyPr/>
        <a:lstStyle/>
        <a:p>
          <a:endParaRPr lang="en-IN"/>
        </a:p>
      </dgm:t>
    </dgm:pt>
    <dgm:pt modelId="{F44D1D70-F09E-46EC-97DB-8F0F795CDE8A}" type="sibTrans" cxnId="{69ED2EBC-A16F-4FA1-810E-B69D2438421C}">
      <dgm:prSet/>
      <dgm:spPr/>
      <dgm:t>
        <a:bodyPr/>
        <a:lstStyle/>
        <a:p>
          <a:endParaRPr lang="en-IN"/>
        </a:p>
      </dgm:t>
    </dgm:pt>
    <dgm:pt modelId="{BC9BC8A3-6332-4A3A-9DF3-57075CE0AAA0}">
      <dgm:prSet phldrT="[Text]"/>
      <dgm:spPr/>
      <dgm:t>
        <a:bodyPr/>
        <a:lstStyle/>
        <a:p>
          <a:r>
            <a:rPr lang="en-US" dirty="0"/>
            <a:t>Semantic Search</a:t>
          </a:r>
          <a:endParaRPr lang="en-IN" dirty="0"/>
        </a:p>
      </dgm:t>
    </dgm:pt>
    <dgm:pt modelId="{598FA02D-2DC1-4ADC-9A4D-B24942B43181}" type="parTrans" cxnId="{9291AA7C-24BB-4C1F-82D9-D547C45D261E}">
      <dgm:prSet/>
      <dgm:spPr/>
      <dgm:t>
        <a:bodyPr/>
        <a:lstStyle/>
        <a:p>
          <a:endParaRPr lang="en-IN"/>
        </a:p>
      </dgm:t>
    </dgm:pt>
    <dgm:pt modelId="{F6F1B6C9-45BE-4058-A639-DFBC3640B2C0}" type="sibTrans" cxnId="{9291AA7C-24BB-4C1F-82D9-D547C45D261E}">
      <dgm:prSet/>
      <dgm:spPr/>
      <dgm:t>
        <a:bodyPr/>
        <a:lstStyle/>
        <a:p>
          <a:endParaRPr lang="en-IN"/>
        </a:p>
      </dgm:t>
    </dgm:pt>
    <dgm:pt modelId="{73C97985-E24D-491D-ACFF-F427278F4A34}" type="pres">
      <dgm:prSet presAssocID="{F99B17B2-CE27-48B8-BE32-56D8D3158B32}" presName="diagram" presStyleCnt="0">
        <dgm:presLayoutVars>
          <dgm:dir/>
          <dgm:resizeHandles val="exact"/>
        </dgm:presLayoutVars>
      </dgm:prSet>
      <dgm:spPr/>
    </dgm:pt>
    <dgm:pt modelId="{CB5DF9B5-5B43-43D5-B8DA-F0EDDBE4C677}" type="pres">
      <dgm:prSet presAssocID="{651F0C8E-06BC-43AF-AE2F-FBC810416742}" presName="node" presStyleLbl="node1" presStyleIdx="0" presStyleCnt="5">
        <dgm:presLayoutVars>
          <dgm:bulletEnabled val="1"/>
        </dgm:presLayoutVars>
      </dgm:prSet>
      <dgm:spPr/>
    </dgm:pt>
    <dgm:pt modelId="{3C5EC1FE-2A9B-431B-9A8E-8AFA110C75E4}" type="pres">
      <dgm:prSet presAssocID="{AA90483A-9BB9-4110-9269-12C55639196E}" presName="sibTrans" presStyleCnt="0"/>
      <dgm:spPr/>
    </dgm:pt>
    <dgm:pt modelId="{824EE5B7-3241-40F3-9BB4-376E0BC51636}" type="pres">
      <dgm:prSet presAssocID="{BF3F0265-74E7-4E51-B34F-F8966A94E4B6}" presName="node" presStyleLbl="node1" presStyleIdx="1" presStyleCnt="5">
        <dgm:presLayoutVars>
          <dgm:bulletEnabled val="1"/>
        </dgm:presLayoutVars>
      </dgm:prSet>
      <dgm:spPr/>
    </dgm:pt>
    <dgm:pt modelId="{C6A4908F-90B5-4531-9FD5-0CF61E8D336D}" type="pres">
      <dgm:prSet presAssocID="{9DE4026B-4549-4233-8BE9-18580B5E1898}" presName="sibTrans" presStyleCnt="0"/>
      <dgm:spPr/>
    </dgm:pt>
    <dgm:pt modelId="{519DCC87-E883-4537-B083-0DD1675D11A7}" type="pres">
      <dgm:prSet presAssocID="{451CFD35-53E7-405F-9AE4-74F448CB3B72}" presName="node" presStyleLbl="node1" presStyleIdx="2" presStyleCnt="5">
        <dgm:presLayoutVars>
          <dgm:bulletEnabled val="1"/>
        </dgm:presLayoutVars>
      </dgm:prSet>
      <dgm:spPr/>
    </dgm:pt>
    <dgm:pt modelId="{20BE61DA-32F9-4217-8F23-60467875E2D6}" type="pres">
      <dgm:prSet presAssocID="{BF83D812-CEF2-4C4D-B6AA-7690ACA40841}" presName="sibTrans" presStyleCnt="0"/>
      <dgm:spPr/>
    </dgm:pt>
    <dgm:pt modelId="{59D1E320-4DC2-4DE2-9DB6-F646CF95F648}" type="pres">
      <dgm:prSet presAssocID="{886808F0-9C1A-4863-9B0B-1E9186A62BF5}" presName="node" presStyleLbl="node1" presStyleIdx="3" presStyleCnt="5">
        <dgm:presLayoutVars>
          <dgm:bulletEnabled val="1"/>
        </dgm:presLayoutVars>
      </dgm:prSet>
      <dgm:spPr/>
    </dgm:pt>
    <dgm:pt modelId="{D74DF273-ECF1-4996-A787-A8EA89FD7544}" type="pres">
      <dgm:prSet presAssocID="{F44D1D70-F09E-46EC-97DB-8F0F795CDE8A}" presName="sibTrans" presStyleCnt="0"/>
      <dgm:spPr/>
    </dgm:pt>
    <dgm:pt modelId="{505B6213-0B57-41D3-AB74-4E09921F196B}" type="pres">
      <dgm:prSet presAssocID="{BC9BC8A3-6332-4A3A-9DF3-57075CE0AAA0}" presName="node" presStyleLbl="node1" presStyleIdx="4" presStyleCnt="5">
        <dgm:presLayoutVars>
          <dgm:bulletEnabled val="1"/>
        </dgm:presLayoutVars>
      </dgm:prSet>
      <dgm:spPr/>
    </dgm:pt>
  </dgm:ptLst>
  <dgm:cxnLst>
    <dgm:cxn modelId="{9CF8223F-C105-4518-A160-C801E5E0819F}" srcId="{F99B17B2-CE27-48B8-BE32-56D8D3158B32}" destId="{451CFD35-53E7-405F-9AE4-74F448CB3B72}" srcOrd="2" destOrd="0" parTransId="{10D4826F-EDEF-4E85-A702-2A76BF3C0C04}" sibTransId="{BF83D812-CEF2-4C4D-B6AA-7690ACA40841}"/>
    <dgm:cxn modelId="{9B07AD62-27CF-4A8C-8645-658380832085}" type="presOf" srcId="{BF3F0265-74E7-4E51-B34F-F8966A94E4B6}" destId="{824EE5B7-3241-40F3-9BB4-376E0BC51636}" srcOrd="0" destOrd="0" presId="urn:microsoft.com/office/officeart/2005/8/layout/default"/>
    <dgm:cxn modelId="{433E1475-4DDC-4DBC-A627-651B7166F793}" type="presOf" srcId="{F99B17B2-CE27-48B8-BE32-56D8D3158B32}" destId="{73C97985-E24D-491D-ACFF-F427278F4A34}" srcOrd="0" destOrd="0" presId="urn:microsoft.com/office/officeart/2005/8/layout/default"/>
    <dgm:cxn modelId="{6029277C-0D09-4E7E-9001-D5ED4D21C5B6}" type="presOf" srcId="{651F0C8E-06BC-43AF-AE2F-FBC810416742}" destId="{CB5DF9B5-5B43-43D5-B8DA-F0EDDBE4C677}" srcOrd="0" destOrd="0" presId="urn:microsoft.com/office/officeart/2005/8/layout/default"/>
    <dgm:cxn modelId="{9291AA7C-24BB-4C1F-82D9-D547C45D261E}" srcId="{F99B17B2-CE27-48B8-BE32-56D8D3158B32}" destId="{BC9BC8A3-6332-4A3A-9DF3-57075CE0AAA0}" srcOrd="4" destOrd="0" parTransId="{598FA02D-2DC1-4ADC-9A4D-B24942B43181}" sibTransId="{F6F1B6C9-45BE-4058-A639-DFBC3640B2C0}"/>
    <dgm:cxn modelId="{D0938E8D-9654-4CD7-BAE1-9DD3040A6F29}" srcId="{F99B17B2-CE27-48B8-BE32-56D8D3158B32}" destId="{651F0C8E-06BC-43AF-AE2F-FBC810416742}" srcOrd="0" destOrd="0" parTransId="{1FE3A0E7-E9CD-4DD1-9AC2-1DA608A40873}" sibTransId="{AA90483A-9BB9-4110-9269-12C55639196E}"/>
    <dgm:cxn modelId="{EE02FE9E-0E5B-4696-A362-F8290D5E8BB2}" srcId="{F99B17B2-CE27-48B8-BE32-56D8D3158B32}" destId="{BF3F0265-74E7-4E51-B34F-F8966A94E4B6}" srcOrd="1" destOrd="0" parTransId="{7C46429F-F71F-4CD8-B725-1A019C728686}" sibTransId="{9DE4026B-4549-4233-8BE9-18580B5E1898}"/>
    <dgm:cxn modelId="{AC523CA8-4CDA-429E-A81A-C7C3E5A2EC25}" type="presOf" srcId="{BC9BC8A3-6332-4A3A-9DF3-57075CE0AAA0}" destId="{505B6213-0B57-41D3-AB74-4E09921F196B}" srcOrd="0" destOrd="0" presId="urn:microsoft.com/office/officeart/2005/8/layout/default"/>
    <dgm:cxn modelId="{A90959B2-4070-4E85-A6D6-C3832EEDB652}" type="presOf" srcId="{886808F0-9C1A-4863-9B0B-1E9186A62BF5}" destId="{59D1E320-4DC2-4DE2-9DB6-F646CF95F648}" srcOrd="0" destOrd="0" presId="urn:microsoft.com/office/officeart/2005/8/layout/default"/>
    <dgm:cxn modelId="{69ED2EBC-A16F-4FA1-810E-B69D2438421C}" srcId="{F99B17B2-CE27-48B8-BE32-56D8D3158B32}" destId="{886808F0-9C1A-4863-9B0B-1E9186A62BF5}" srcOrd="3" destOrd="0" parTransId="{54BDCB36-940A-466E-B729-8F36A716516E}" sibTransId="{F44D1D70-F09E-46EC-97DB-8F0F795CDE8A}"/>
    <dgm:cxn modelId="{616B26CA-5DA1-4D94-AB38-7EC5CDEE45C5}" type="presOf" srcId="{451CFD35-53E7-405F-9AE4-74F448CB3B72}" destId="{519DCC87-E883-4537-B083-0DD1675D11A7}" srcOrd="0" destOrd="0" presId="urn:microsoft.com/office/officeart/2005/8/layout/default"/>
    <dgm:cxn modelId="{DB18B68F-4688-4738-989A-9EA000BE4ABB}" type="presParOf" srcId="{73C97985-E24D-491D-ACFF-F427278F4A34}" destId="{CB5DF9B5-5B43-43D5-B8DA-F0EDDBE4C677}" srcOrd="0" destOrd="0" presId="urn:microsoft.com/office/officeart/2005/8/layout/default"/>
    <dgm:cxn modelId="{F69A1E95-AD3B-44CA-91A1-F4102549597C}" type="presParOf" srcId="{73C97985-E24D-491D-ACFF-F427278F4A34}" destId="{3C5EC1FE-2A9B-431B-9A8E-8AFA110C75E4}" srcOrd="1" destOrd="0" presId="urn:microsoft.com/office/officeart/2005/8/layout/default"/>
    <dgm:cxn modelId="{CD750778-81B5-4C5B-BE4C-1ADE623C6452}" type="presParOf" srcId="{73C97985-E24D-491D-ACFF-F427278F4A34}" destId="{824EE5B7-3241-40F3-9BB4-376E0BC51636}" srcOrd="2" destOrd="0" presId="urn:microsoft.com/office/officeart/2005/8/layout/default"/>
    <dgm:cxn modelId="{97E62C86-6B86-41C1-88EE-A74319ECFD78}" type="presParOf" srcId="{73C97985-E24D-491D-ACFF-F427278F4A34}" destId="{C6A4908F-90B5-4531-9FD5-0CF61E8D336D}" srcOrd="3" destOrd="0" presId="urn:microsoft.com/office/officeart/2005/8/layout/default"/>
    <dgm:cxn modelId="{B6BCBB95-A864-4E28-892C-46323F70CBC0}" type="presParOf" srcId="{73C97985-E24D-491D-ACFF-F427278F4A34}" destId="{519DCC87-E883-4537-B083-0DD1675D11A7}" srcOrd="4" destOrd="0" presId="urn:microsoft.com/office/officeart/2005/8/layout/default"/>
    <dgm:cxn modelId="{B75D1227-29B7-4C07-BC7E-C5EBE0AD3138}" type="presParOf" srcId="{73C97985-E24D-491D-ACFF-F427278F4A34}" destId="{20BE61DA-32F9-4217-8F23-60467875E2D6}" srcOrd="5" destOrd="0" presId="urn:microsoft.com/office/officeart/2005/8/layout/default"/>
    <dgm:cxn modelId="{7C24B462-8863-4BA4-8F0B-32014FE16D39}" type="presParOf" srcId="{73C97985-E24D-491D-ACFF-F427278F4A34}" destId="{59D1E320-4DC2-4DE2-9DB6-F646CF95F648}" srcOrd="6" destOrd="0" presId="urn:microsoft.com/office/officeart/2005/8/layout/default"/>
    <dgm:cxn modelId="{E53DEE9A-DC94-425F-A25F-41769B8F2E49}" type="presParOf" srcId="{73C97985-E24D-491D-ACFF-F427278F4A34}" destId="{D74DF273-ECF1-4996-A787-A8EA89FD7544}" srcOrd="7" destOrd="0" presId="urn:microsoft.com/office/officeart/2005/8/layout/default"/>
    <dgm:cxn modelId="{C798E4AC-1C63-4636-93D0-DEA5FD4050F1}" type="presParOf" srcId="{73C97985-E24D-491D-ACFF-F427278F4A34}" destId="{505B6213-0B57-41D3-AB74-4E09921F196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DF9B5-5B43-43D5-B8DA-F0EDDBE4C677}">
      <dsp:nvSpPr>
        <dsp:cNvPr id="0" name=""/>
        <dsp:cNvSpPr/>
      </dsp:nvSpPr>
      <dsp:spPr>
        <a:xfrm>
          <a:off x="3770" y="508418"/>
          <a:ext cx="2041187" cy="1224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Advanced </a:t>
          </a:r>
          <a:r>
            <a:rPr lang="en-US" sz="1900" kern="1200" dirty="0" err="1"/>
            <a:t>QnA</a:t>
          </a:r>
          <a:endParaRPr lang="en-IN" sz="1900" kern="1200" dirty="0"/>
        </a:p>
      </dsp:txBody>
      <dsp:txXfrm>
        <a:off x="3770" y="508418"/>
        <a:ext cx="2041187" cy="1224712"/>
      </dsp:txXfrm>
    </dsp:sp>
    <dsp:sp modelId="{824EE5B7-3241-40F3-9BB4-376E0BC51636}">
      <dsp:nvSpPr>
        <dsp:cNvPr id="0" name=""/>
        <dsp:cNvSpPr/>
      </dsp:nvSpPr>
      <dsp:spPr>
        <a:xfrm>
          <a:off x="2249075" y="508418"/>
          <a:ext cx="2041187" cy="1224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Content Creation</a:t>
          </a:r>
          <a:endParaRPr lang="en-IN" sz="1900" kern="1200" dirty="0"/>
        </a:p>
      </dsp:txBody>
      <dsp:txXfrm>
        <a:off x="2249075" y="508418"/>
        <a:ext cx="2041187" cy="1224712"/>
      </dsp:txXfrm>
    </dsp:sp>
    <dsp:sp modelId="{519DCC87-E883-4537-B083-0DD1675D11A7}">
      <dsp:nvSpPr>
        <dsp:cNvPr id="0" name=""/>
        <dsp:cNvSpPr/>
      </dsp:nvSpPr>
      <dsp:spPr>
        <a:xfrm>
          <a:off x="4494381" y="508418"/>
          <a:ext cx="2041187" cy="1224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Summarization</a:t>
          </a:r>
          <a:endParaRPr lang="en-IN" sz="1900" kern="1200" dirty="0"/>
        </a:p>
      </dsp:txBody>
      <dsp:txXfrm>
        <a:off x="4494381" y="508418"/>
        <a:ext cx="2041187" cy="1224712"/>
      </dsp:txXfrm>
    </dsp:sp>
    <dsp:sp modelId="{59D1E320-4DC2-4DE2-9DB6-F646CF95F648}">
      <dsp:nvSpPr>
        <dsp:cNvPr id="0" name=""/>
        <dsp:cNvSpPr/>
      </dsp:nvSpPr>
      <dsp:spPr>
        <a:xfrm>
          <a:off x="6739687" y="508418"/>
          <a:ext cx="2041187" cy="1224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Recommendation Systems</a:t>
          </a:r>
          <a:endParaRPr lang="en-IN" sz="1900" kern="1200" dirty="0"/>
        </a:p>
      </dsp:txBody>
      <dsp:txXfrm>
        <a:off x="6739687" y="508418"/>
        <a:ext cx="2041187" cy="1224712"/>
      </dsp:txXfrm>
    </dsp:sp>
    <dsp:sp modelId="{505B6213-0B57-41D3-AB74-4E09921F196B}">
      <dsp:nvSpPr>
        <dsp:cNvPr id="0" name=""/>
        <dsp:cNvSpPr/>
      </dsp:nvSpPr>
      <dsp:spPr>
        <a:xfrm>
          <a:off x="8984992" y="508418"/>
          <a:ext cx="2041187" cy="1224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Semantic Search</a:t>
          </a:r>
          <a:endParaRPr lang="en-IN" sz="1900" kern="1200" dirty="0"/>
        </a:p>
      </dsp:txBody>
      <dsp:txXfrm>
        <a:off x="8984992" y="508418"/>
        <a:ext cx="2041187" cy="1224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290E1-6910-4E1C-936C-1E5839C45223}" type="datetimeFigureOut">
              <a:rPr lang="en-IN" smtClean="0"/>
              <a:t>06-01-2025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110CF-6961-4F19-9AFD-3DF4A797BD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526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110CF-6961-4F19-9AFD-3DF4A797BD80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689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382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415332"/>
            <a:ext cx="11029615" cy="4560018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3.svg"/><Relationship Id="rId7" Type="http://schemas.openxmlformats.org/officeDocument/2006/relationships/image" Target="../media/image19.png"/><Relationship Id="rId12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6.svg"/><Relationship Id="rId10" Type="http://schemas.openxmlformats.org/officeDocument/2006/relationships/image" Target="../media/image15.sv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3.svg"/><Relationship Id="rId7" Type="http://schemas.openxmlformats.org/officeDocument/2006/relationships/image" Target="../media/image19.png"/><Relationship Id="rId12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6.svg"/><Relationship Id="rId10" Type="http://schemas.openxmlformats.org/officeDocument/2006/relationships/image" Target="../media/image15.sv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Enabling LLMs To Reason Beyond THEIR TRAINING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sz="2400" dirty="0"/>
              <a:t>Kaustubh Vaghmare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6EEB-FDF5-F273-CDE2-24CA6E69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 Augmented Generation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347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: ielts-reading-short-answer">
            <a:extLst>
              <a:ext uri="{FF2B5EF4-FFF2-40B4-BE49-F238E27FC236}">
                <a16:creationId xmlns:a16="http://schemas.microsoft.com/office/drawing/2014/main" id="{9D20A4AC-A2DF-92BF-5606-1575FE78D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40"/>
          <a:stretch/>
        </p:blipFill>
        <p:spPr bwMode="auto">
          <a:xfrm>
            <a:off x="74614" y="567268"/>
            <a:ext cx="6288780" cy="445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: ielts-reading-short-answer">
            <a:extLst>
              <a:ext uri="{FF2B5EF4-FFF2-40B4-BE49-F238E27FC236}">
                <a16:creationId xmlns:a16="http://schemas.microsoft.com/office/drawing/2014/main" id="{3E23989D-FCAD-B7E9-9314-4B19E375A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13"/>
          <a:stretch/>
        </p:blipFill>
        <p:spPr bwMode="auto">
          <a:xfrm>
            <a:off x="6096000" y="3429000"/>
            <a:ext cx="6503987" cy="226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4898BB-9D3D-7292-3CA4-64C8A2835B48}"/>
              </a:ext>
            </a:extLst>
          </p:cNvPr>
          <p:cNvSpPr txBox="1"/>
          <p:nvPr/>
        </p:nvSpPr>
        <p:spPr>
          <a:xfrm>
            <a:off x="270933" y="5731933"/>
            <a:ext cx="2302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Cambridge English IELTS Past Papers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4192171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436FE16-5036-28F8-98A5-84DBBFBE05E0}"/>
              </a:ext>
            </a:extLst>
          </p:cNvPr>
          <p:cNvSpPr/>
          <p:nvPr/>
        </p:nvSpPr>
        <p:spPr>
          <a:xfrm>
            <a:off x="609601" y="990600"/>
            <a:ext cx="5113868" cy="60113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&lt;Your Question&gt;</a:t>
            </a:r>
            <a:endParaRPr lang="en-IN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379ED4-9B34-3C58-695A-66CDF0F9E862}"/>
              </a:ext>
            </a:extLst>
          </p:cNvPr>
          <p:cNvSpPr/>
          <p:nvPr/>
        </p:nvSpPr>
        <p:spPr>
          <a:xfrm>
            <a:off x="609600" y="990600"/>
            <a:ext cx="5113868" cy="339513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&lt;</a:t>
            </a:r>
            <a:r>
              <a:rPr lang="en-US" b="1" dirty="0">
                <a:solidFill>
                  <a:srgbClr val="C00000"/>
                </a:solidFill>
              </a:rPr>
              <a:t>Augmented</a:t>
            </a:r>
            <a:r>
              <a:rPr lang="en-US" dirty="0"/>
              <a:t> Context&gt;</a:t>
            </a:r>
          </a:p>
          <a:p>
            <a:r>
              <a:rPr lang="en-US" dirty="0"/>
              <a:t>(Reference Material)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&lt;Your Question&gt;</a:t>
            </a:r>
            <a:endParaRPr lang="en-IN" dirty="0"/>
          </a:p>
        </p:txBody>
      </p:sp>
      <p:pic>
        <p:nvPicPr>
          <p:cNvPr id="5" name="Graphic 4" descr="Database with solid fill">
            <a:extLst>
              <a:ext uri="{FF2B5EF4-FFF2-40B4-BE49-F238E27FC236}">
                <a16:creationId xmlns:a16="http://schemas.microsoft.com/office/drawing/2014/main" id="{1240CC35-07B5-B79E-5E83-127DF97DE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0" y="833966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3C551D-B503-929F-5F9F-6B7DB094E9B5}"/>
              </a:ext>
            </a:extLst>
          </p:cNvPr>
          <p:cNvSpPr txBox="1"/>
          <p:nvPr/>
        </p:nvSpPr>
        <p:spPr>
          <a:xfrm>
            <a:off x="10282766" y="1680633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Private Source 1</a:t>
            </a:r>
            <a:endParaRPr lang="en-IN" sz="1400" dirty="0"/>
          </a:p>
        </p:txBody>
      </p:sp>
      <p:pic>
        <p:nvPicPr>
          <p:cNvPr id="7" name="Graphic 6" descr="Database with solid fill">
            <a:extLst>
              <a:ext uri="{FF2B5EF4-FFF2-40B4-BE49-F238E27FC236}">
                <a16:creationId xmlns:a16="http://schemas.microsoft.com/office/drawing/2014/main" id="{6BFEC6B0-C874-4D56-0055-CE2411332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0" y="2078566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0EA548-8FC5-4946-592B-57A4A3860092}"/>
              </a:ext>
            </a:extLst>
          </p:cNvPr>
          <p:cNvSpPr txBox="1"/>
          <p:nvPr/>
        </p:nvSpPr>
        <p:spPr>
          <a:xfrm>
            <a:off x="10282766" y="2925233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Private Source 2</a:t>
            </a:r>
            <a:endParaRPr lang="en-IN" sz="1400" dirty="0"/>
          </a:p>
        </p:txBody>
      </p:sp>
      <p:pic>
        <p:nvPicPr>
          <p:cNvPr id="9" name="Graphic 8" descr="Database with solid fill">
            <a:extLst>
              <a:ext uri="{FF2B5EF4-FFF2-40B4-BE49-F238E27FC236}">
                <a16:creationId xmlns:a16="http://schemas.microsoft.com/office/drawing/2014/main" id="{DDD0112D-07F3-3086-77E3-01AE7B1B8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0" y="3382433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1B8657-7593-78AC-F00B-BF78769C5A48}"/>
              </a:ext>
            </a:extLst>
          </p:cNvPr>
          <p:cNvSpPr txBox="1"/>
          <p:nvPr/>
        </p:nvSpPr>
        <p:spPr>
          <a:xfrm>
            <a:off x="10282766" y="4229100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Private Source 3</a:t>
            </a:r>
            <a:endParaRPr lang="en-IN" sz="1400" dirty="0"/>
          </a:p>
        </p:txBody>
      </p:sp>
      <p:pic>
        <p:nvPicPr>
          <p:cNvPr id="11" name="Graphic 10" descr="Database with solid fill">
            <a:extLst>
              <a:ext uri="{FF2B5EF4-FFF2-40B4-BE49-F238E27FC236}">
                <a16:creationId xmlns:a16="http://schemas.microsoft.com/office/drawing/2014/main" id="{B7CA2AA2-4399-09AD-B6AE-0E0DB952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0" y="4720167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AF1DE1-6186-7975-0153-5C610F341F56}"/>
              </a:ext>
            </a:extLst>
          </p:cNvPr>
          <p:cNvSpPr txBox="1"/>
          <p:nvPr/>
        </p:nvSpPr>
        <p:spPr>
          <a:xfrm>
            <a:off x="10282766" y="5566834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…</a:t>
            </a:r>
            <a:endParaRPr lang="en-IN" sz="1400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03A60A80-93D8-9AF6-4579-E165F55AFC3C}"/>
              </a:ext>
            </a:extLst>
          </p:cNvPr>
          <p:cNvSpPr/>
          <p:nvPr/>
        </p:nvSpPr>
        <p:spPr>
          <a:xfrm>
            <a:off x="10100733" y="833966"/>
            <a:ext cx="330200" cy="48006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50B6EE8C-4423-F416-E0AF-AD77A3BFEEA3}"/>
              </a:ext>
            </a:extLst>
          </p:cNvPr>
          <p:cNvCxnSpPr>
            <a:stCxn id="13" idx="1"/>
          </p:cNvCxnSpPr>
          <p:nvPr/>
        </p:nvCxnSpPr>
        <p:spPr>
          <a:xfrm rot="10800000">
            <a:off x="3251201" y="1748367"/>
            <a:ext cx="6849533" cy="1485901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Robot with solid fill">
            <a:extLst>
              <a:ext uri="{FF2B5EF4-FFF2-40B4-BE49-F238E27FC236}">
                <a16:creationId xmlns:a16="http://schemas.microsoft.com/office/drawing/2014/main" id="{0C89C9AB-4575-749D-9C2F-CCA6CC5F8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1201" y="4953000"/>
            <a:ext cx="914400" cy="914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0C42511-F286-DFCC-95DF-08D9F11731C2}"/>
              </a:ext>
            </a:extLst>
          </p:cNvPr>
          <p:cNvSpPr/>
          <p:nvPr/>
        </p:nvSpPr>
        <p:spPr>
          <a:xfrm>
            <a:off x="6772578" y="1988409"/>
            <a:ext cx="19988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Retrieval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E6FE25-87BF-789C-6438-712C9739CB09}"/>
              </a:ext>
            </a:extLst>
          </p:cNvPr>
          <p:cNvSpPr/>
          <p:nvPr/>
        </p:nvSpPr>
        <p:spPr>
          <a:xfrm>
            <a:off x="5274733" y="4834467"/>
            <a:ext cx="2929467" cy="1253066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Final Answer…</a:t>
            </a:r>
            <a:endParaRPr lang="en-IN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D0A45E-3639-5E33-2961-5D3CE2B395DF}"/>
              </a:ext>
            </a:extLst>
          </p:cNvPr>
          <p:cNvSpPr/>
          <p:nvPr/>
        </p:nvSpPr>
        <p:spPr>
          <a:xfrm>
            <a:off x="7801654" y="6083301"/>
            <a:ext cx="24641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15084-BC3E-9719-9A75-9B0E83BF19D4}"/>
              </a:ext>
            </a:extLst>
          </p:cNvPr>
          <p:cNvSpPr txBox="1"/>
          <p:nvPr/>
        </p:nvSpPr>
        <p:spPr>
          <a:xfrm>
            <a:off x="7272867" y="2491317"/>
            <a:ext cx="254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Of material relevant to the question</a:t>
            </a:r>
            <a:endParaRPr lang="en-IN" sz="1400" dirty="0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3AAC2968-F9A3-C5F0-53A1-E80FCF730068}"/>
              </a:ext>
            </a:extLst>
          </p:cNvPr>
          <p:cNvCxnSpPr/>
          <p:nvPr/>
        </p:nvCxnSpPr>
        <p:spPr>
          <a:xfrm>
            <a:off x="2074333" y="4382988"/>
            <a:ext cx="1261534" cy="1027212"/>
          </a:xfrm>
          <a:prstGeom prst="bentConnector3">
            <a:avLst>
              <a:gd name="adj1" fmla="val 33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D8EDEA-7AFD-85B4-2F4C-A6530C557765}"/>
              </a:ext>
            </a:extLst>
          </p:cNvPr>
          <p:cNvCxnSpPr/>
          <p:nvPr/>
        </p:nvCxnSpPr>
        <p:spPr>
          <a:xfrm>
            <a:off x="4165601" y="5410200"/>
            <a:ext cx="9821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65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8" grpId="0"/>
      <p:bldP spid="10" grpId="0"/>
      <p:bldP spid="12" grpId="0"/>
      <p:bldP spid="13" grpId="0" animBg="1"/>
      <p:bldP spid="17" grpId="0"/>
      <p:bldP spid="32" grpId="0" animBg="1"/>
      <p:bldP spid="3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Document with solid fill">
            <a:extLst>
              <a:ext uri="{FF2B5EF4-FFF2-40B4-BE49-F238E27FC236}">
                <a16:creationId xmlns:a16="http://schemas.microsoft.com/office/drawing/2014/main" id="{AD6EF42F-8174-6F15-2CB6-E22E0F15C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333" y="1600200"/>
            <a:ext cx="728133" cy="728133"/>
          </a:xfrm>
          <a:prstGeom prst="rect">
            <a:avLst/>
          </a:prstGeom>
        </p:spPr>
      </p:pic>
      <p:pic>
        <p:nvPicPr>
          <p:cNvPr id="4" name="Graphic 3" descr="Document with solid fill">
            <a:extLst>
              <a:ext uri="{FF2B5EF4-FFF2-40B4-BE49-F238E27FC236}">
                <a16:creationId xmlns:a16="http://schemas.microsoft.com/office/drawing/2014/main" id="{2FD3C027-1974-0564-CEE1-D83E18F0A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733" y="1752600"/>
            <a:ext cx="728133" cy="728133"/>
          </a:xfrm>
          <a:prstGeom prst="rect">
            <a:avLst/>
          </a:prstGeom>
        </p:spPr>
      </p:pic>
      <p:pic>
        <p:nvPicPr>
          <p:cNvPr id="5" name="Graphic 4" descr="Document with solid fill">
            <a:extLst>
              <a:ext uri="{FF2B5EF4-FFF2-40B4-BE49-F238E27FC236}">
                <a16:creationId xmlns:a16="http://schemas.microsoft.com/office/drawing/2014/main" id="{7EE9F21C-0EBA-06FC-3BD6-55F457285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6133" y="1905000"/>
            <a:ext cx="728133" cy="728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766CCD-D1B2-D586-D71C-5A4D7D3980DA}"/>
              </a:ext>
            </a:extLst>
          </p:cNvPr>
          <p:cNvSpPr txBox="1"/>
          <p:nvPr/>
        </p:nvSpPr>
        <p:spPr>
          <a:xfrm>
            <a:off x="681566" y="2633133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Source Documents</a:t>
            </a:r>
            <a:endParaRPr lang="en-IN" sz="1400" dirty="0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1FB367D4-69E3-0028-0281-78B8142A861A}"/>
              </a:ext>
            </a:extLst>
          </p:cNvPr>
          <p:cNvSpPr/>
          <p:nvPr/>
        </p:nvSpPr>
        <p:spPr>
          <a:xfrm>
            <a:off x="3268133" y="1752600"/>
            <a:ext cx="2362200" cy="965200"/>
          </a:xfrm>
          <a:prstGeom prst="flowChartInputOutp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Parse, Clean, and</a:t>
            </a:r>
          </a:p>
          <a:p>
            <a:pPr algn="ctr"/>
            <a:r>
              <a:rPr lang="en-US" sz="2800" b="1" dirty="0"/>
              <a:t>Chunk</a:t>
            </a:r>
            <a:endParaRPr lang="en-IN" sz="2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AC59AF-0F88-C955-E926-C454938EEBFB}"/>
              </a:ext>
            </a:extLst>
          </p:cNvPr>
          <p:cNvSpPr/>
          <p:nvPr/>
        </p:nvSpPr>
        <p:spPr>
          <a:xfrm>
            <a:off x="457200" y="3251200"/>
            <a:ext cx="3589867" cy="30056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What is Chunking?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Chunking = breaking text into smaller pieces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Chunk = text + metadata of text</a:t>
            </a:r>
          </a:p>
          <a:p>
            <a:endParaRPr lang="en-IN" dirty="0">
              <a:solidFill>
                <a:schemeClr val="tx1"/>
              </a:solidFill>
            </a:endParaRPr>
          </a:p>
          <a:p>
            <a:r>
              <a:rPr lang="en-IN" dirty="0">
                <a:solidFill>
                  <a:schemeClr val="tx1"/>
                </a:solidFill>
              </a:rPr>
              <a:t>Why Chunking?</a:t>
            </a:r>
          </a:p>
          <a:p>
            <a:pPr marL="285750" indent="-285750">
              <a:buFontTx/>
              <a:buChar char="-"/>
            </a:pPr>
            <a:r>
              <a:rPr lang="en-IN" dirty="0">
                <a:solidFill>
                  <a:schemeClr val="tx1"/>
                </a:solidFill>
              </a:rPr>
              <a:t>To honour the context window size </a:t>
            </a:r>
            <a:r>
              <a:rPr lang="en-IN">
                <a:solidFill>
                  <a:schemeClr val="tx1"/>
                </a:solidFill>
              </a:rPr>
              <a:t>(limits and costs)</a:t>
            </a:r>
            <a:endParaRPr lang="en-IN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IN" dirty="0">
                <a:solidFill>
                  <a:schemeClr val="tx1"/>
                </a:solidFill>
              </a:rPr>
              <a:t>To make embeddings more accurate.</a:t>
            </a:r>
          </a:p>
        </p:txBody>
      </p:sp>
      <p:pic>
        <p:nvPicPr>
          <p:cNvPr id="10" name="Graphic 9" descr="Upward trend with solid fill">
            <a:extLst>
              <a:ext uri="{FF2B5EF4-FFF2-40B4-BE49-F238E27FC236}">
                <a16:creationId xmlns:a16="http://schemas.microsoft.com/office/drawing/2014/main" id="{4FF68A18-8476-8C53-7B66-41566B333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4765" y="1718733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A2E5FE-1C23-4527-234A-C942CB81AF19}"/>
              </a:ext>
            </a:extLst>
          </p:cNvPr>
          <p:cNvSpPr txBox="1"/>
          <p:nvPr/>
        </p:nvSpPr>
        <p:spPr>
          <a:xfrm>
            <a:off x="6849531" y="2563911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Embed</a:t>
            </a:r>
            <a:endParaRPr lang="en-IN" sz="1400" dirty="0"/>
          </a:p>
        </p:txBody>
      </p:sp>
      <p:pic>
        <p:nvPicPr>
          <p:cNvPr id="5126" name="Picture 6" descr="Database icon vector sign and symbol ...">
            <a:extLst>
              <a:ext uri="{FF2B5EF4-FFF2-40B4-BE49-F238E27FC236}">
                <a16:creationId xmlns:a16="http://schemas.microsoft.com/office/drawing/2014/main" id="{2B7E9B4B-466B-BF21-3BF5-B390FF2F7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7"/>
          <a:stretch/>
        </p:blipFill>
        <p:spPr bwMode="auto">
          <a:xfrm>
            <a:off x="9947804" y="1702489"/>
            <a:ext cx="1008064" cy="8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B1540A-3B5B-BEDA-1094-056ECAD9C1E3}"/>
              </a:ext>
            </a:extLst>
          </p:cNvPr>
          <p:cNvSpPr txBox="1"/>
          <p:nvPr/>
        </p:nvSpPr>
        <p:spPr>
          <a:xfrm>
            <a:off x="9520765" y="2530843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Vector Database</a:t>
            </a:r>
            <a:endParaRPr lang="en-IN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91856D-CA35-E12C-D8CA-7D52303B5BC3}"/>
              </a:ext>
            </a:extLst>
          </p:cNvPr>
          <p:cNvSpPr/>
          <p:nvPr/>
        </p:nvSpPr>
        <p:spPr>
          <a:xfrm>
            <a:off x="4224866" y="3251200"/>
            <a:ext cx="3589867" cy="30056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A note on Embedding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The entire chunk is embedded i.e. converted into a vector.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Special models are used for this which pay attention to the meaning of a text fragment (and not just a word)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Choosing an embedding is a critical step.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88FFDB-E4AE-AF02-0F0A-0DDAC008A445}"/>
              </a:ext>
            </a:extLst>
          </p:cNvPr>
          <p:cNvSpPr/>
          <p:nvPr/>
        </p:nvSpPr>
        <p:spPr>
          <a:xfrm>
            <a:off x="8068204" y="3259667"/>
            <a:ext cx="3589867" cy="30056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What are Vector Databases?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These are store houses designed for efficient storage and retrieval of vectors (embeddings).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They store typically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Embedding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Original text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Metadata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F1CE25-4E92-DB58-CFCB-466D8E0D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RAG WORKFLOW – Preparing The Data</a:t>
            </a:r>
            <a:endParaRPr lang="en-IN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95CECD-51DE-813B-27E1-1C574190204D}"/>
              </a:ext>
            </a:extLst>
          </p:cNvPr>
          <p:cNvCxnSpPr/>
          <p:nvPr/>
        </p:nvCxnSpPr>
        <p:spPr>
          <a:xfrm>
            <a:off x="2294467" y="2142067"/>
            <a:ext cx="8212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C7C8D6-4925-B18D-2FD5-95570A8D62BB}"/>
              </a:ext>
            </a:extLst>
          </p:cNvPr>
          <p:cNvCxnSpPr/>
          <p:nvPr/>
        </p:nvCxnSpPr>
        <p:spPr>
          <a:xfrm>
            <a:off x="5892800" y="2142067"/>
            <a:ext cx="8212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1BFD39-EDAC-0A18-393F-73E033145ED4}"/>
              </a:ext>
            </a:extLst>
          </p:cNvPr>
          <p:cNvCxnSpPr/>
          <p:nvPr/>
        </p:nvCxnSpPr>
        <p:spPr>
          <a:xfrm>
            <a:off x="8699499" y="2142067"/>
            <a:ext cx="8212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4" grpId="0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7F91-FA68-A4CC-E33D-E63EBBA3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RAG Pipeline</a:t>
            </a:r>
            <a:endParaRPr lang="en-IN" dirty="0"/>
          </a:p>
        </p:txBody>
      </p:sp>
      <p:pic>
        <p:nvPicPr>
          <p:cNvPr id="5" name="Graphic 4" descr="User with solid fill">
            <a:extLst>
              <a:ext uri="{FF2B5EF4-FFF2-40B4-BE49-F238E27FC236}">
                <a16:creationId xmlns:a16="http://schemas.microsoft.com/office/drawing/2014/main" id="{F06AE849-C4F3-0BFF-5E22-AB2572E11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858" y="2175933"/>
            <a:ext cx="829734" cy="829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8B5F0A-5742-8E35-F42B-3189BDA7474C}"/>
              </a:ext>
            </a:extLst>
          </p:cNvPr>
          <p:cNvSpPr txBox="1"/>
          <p:nvPr/>
        </p:nvSpPr>
        <p:spPr>
          <a:xfrm>
            <a:off x="238291" y="2929466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Query</a:t>
            </a:r>
            <a:endParaRPr lang="en-IN" sz="1400" dirty="0"/>
          </a:p>
        </p:txBody>
      </p:sp>
      <p:pic>
        <p:nvPicPr>
          <p:cNvPr id="7" name="Graphic 6" descr="Upward trend with solid fill">
            <a:extLst>
              <a:ext uri="{FF2B5EF4-FFF2-40B4-BE49-F238E27FC236}">
                <a16:creationId xmlns:a16="http://schemas.microsoft.com/office/drawing/2014/main" id="{905AA542-099D-1FEB-F95C-FC6006932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8392" y="2091267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732CAE-88D6-941C-9171-B7029166B47B}"/>
              </a:ext>
            </a:extLst>
          </p:cNvPr>
          <p:cNvSpPr txBox="1"/>
          <p:nvPr/>
        </p:nvSpPr>
        <p:spPr>
          <a:xfrm>
            <a:off x="1923158" y="2936445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Vectorize</a:t>
            </a:r>
            <a:endParaRPr lang="en-IN" sz="1400" dirty="0"/>
          </a:p>
        </p:txBody>
      </p:sp>
      <p:pic>
        <p:nvPicPr>
          <p:cNvPr id="9" name="Picture 6" descr="Database icon vector sign and symbol ...">
            <a:extLst>
              <a:ext uri="{FF2B5EF4-FFF2-40B4-BE49-F238E27FC236}">
                <a16:creationId xmlns:a16="http://schemas.microsoft.com/office/drawing/2014/main" id="{52019E40-DE10-CC4A-E2F4-7F4F5B657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7"/>
          <a:stretch/>
        </p:blipFill>
        <p:spPr bwMode="auto">
          <a:xfrm>
            <a:off x="5968471" y="1039802"/>
            <a:ext cx="1008064" cy="8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28C89D-4FC1-F6D7-8CDC-B719E4C6A388}"/>
              </a:ext>
            </a:extLst>
          </p:cNvPr>
          <p:cNvSpPr txBox="1"/>
          <p:nvPr/>
        </p:nvSpPr>
        <p:spPr>
          <a:xfrm>
            <a:off x="5541432" y="1868156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Vector Database</a:t>
            </a:r>
            <a:endParaRPr lang="en-IN" sz="1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9E2F87-FEF4-35EB-BDF0-767959153B24}"/>
              </a:ext>
            </a:extLst>
          </p:cNvPr>
          <p:cNvSpPr/>
          <p:nvPr/>
        </p:nvSpPr>
        <p:spPr>
          <a:xfrm>
            <a:off x="3716867" y="1439332"/>
            <a:ext cx="1295400" cy="42882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Retrieval / Search</a:t>
            </a:r>
            <a:endParaRPr lang="en-IN" sz="1600" dirty="0"/>
          </a:p>
        </p:txBody>
      </p:sp>
      <p:pic>
        <p:nvPicPr>
          <p:cNvPr id="13" name="Graphic 12" descr="Document with solid fill">
            <a:extLst>
              <a:ext uri="{FF2B5EF4-FFF2-40B4-BE49-F238E27FC236}">
                <a16:creationId xmlns:a16="http://schemas.microsoft.com/office/drawing/2014/main" id="{936BC86F-9230-AE99-4B8D-414752D9E6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69504" y="2703843"/>
            <a:ext cx="397933" cy="397933"/>
          </a:xfrm>
          <a:prstGeom prst="rect">
            <a:avLst/>
          </a:prstGeom>
        </p:spPr>
      </p:pic>
      <p:pic>
        <p:nvPicPr>
          <p:cNvPr id="14" name="Graphic 13" descr="Document with solid fill">
            <a:extLst>
              <a:ext uri="{FF2B5EF4-FFF2-40B4-BE49-F238E27FC236}">
                <a16:creationId xmlns:a16="http://schemas.microsoft.com/office/drawing/2014/main" id="{53B5384F-F553-B598-88E6-69619F7252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84898" y="2703843"/>
            <a:ext cx="397933" cy="397933"/>
          </a:xfrm>
          <a:prstGeom prst="rect">
            <a:avLst/>
          </a:prstGeom>
        </p:spPr>
      </p:pic>
      <p:pic>
        <p:nvPicPr>
          <p:cNvPr id="15" name="Graphic 14" descr="Document with solid fill">
            <a:extLst>
              <a:ext uri="{FF2B5EF4-FFF2-40B4-BE49-F238E27FC236}">
                <a16:creationId xmlns:a16="http://schemas.microsoft.com/office/drawing/2014/main" id="{C641720E-1601-B8B1-0F66-5F83C99113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2831" y="2703842"/>
            <a:ext cx="397933" cy="3979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B6E4C0-C184-2822-03AB-CAEF262E6A3F}"/>
              </a:ext>
            </a:extLst>
          </p:cNvPr>
          <p:cNvSpPr txBox="1"/>
          <p:nvPr/>
        </p:nvSpPr>
        <p:spPr>
          <a:xfrm>
            <a:off x="5541430" y="3121223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Retrieved Chunks</a:t>
            </a:r>
            <a:endParaRPr lang="en-IN" sz="14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346A487-3E30-DF18-6A47-954A47B76BE5}"/>
              </a:ext>
            </a:extLst>
          </p:cNvPr>
          <p:cNvSpPr/>
          <p:nvPr/>
        </p:nvSpPr>
        <p:spPr>
          <a:xfrm>
            <a:off x="3826933" y="3801533"/>
            <a:ext cx="2836334" cy="18457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&lt;system prompt&gt;</a:t>
            </a:r>
          </a:p>
          <a:p>
            <a:r>
              <a:rPr lang="en-US" dirty="0"/>
              <a:t>&lt;context&gt;</a:t>
            </a:r>
          </a:p>
          <a:p>
            <a:endParaRPr lang="en-US" dirty="0"/>
          </a:p>
          <a:p>
            <a:r>
              <a:rPr lang="en-US" dirty="0"/>
              <a:t>&lt;/context&gt;</a:t>
            </a:r>
          </a:p>
          <a:p>
            <a:br>
              <a:rPr lang="en-US" dirty="0"/>
            </a:br>
            <a:r>
              <a:rPr lang="en-US" dirty="0"/>
              <a:t>Query: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83F158-CA29-5523-5A60-15B6551BB746}"/>
              </a:ext>
            </a:extLst>
          </p:cNvPr>
          <p:cNvSpPr txBox="1"/>
          <p:nvPr/>
        </p:nvSpPr>
        <p:spPr>
          <a:xfrm>
            <a:off x="4284398" y="5662906"/>
            <a:ext cx="192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Prompt post Retrieval and Augmentation</a:t>
            </a:r>
            <a:endParaRPr lang="en-IN" sz="1400" dirty="0"/>
          </a:p>
        </p:txBody>
      </p:sp>
      <p:pic>
        <p:nvPicPr>
          <p:cNvPr id="19" name="Graphic 18" descr="Robot with solid fill">
            <a:extLst>
              <a:ext uri="{FF2B5EF4-FFF2-40B4-BE49-F238E27FC236}">
                <a16:creationId xmlns:a16="http://schemas.microsoft.com/office/drawing/2014/main" id="{08422BFC-0B72-0974-ACE7-B141821564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06266" y="4165600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555D0A-DE9A-3DC0-D02B-F2D2D19FE2B2}"/>
              </a:ext>
            </a:extLst>
          </p:cNvPr>
          <p:cNvSpPr txBox="1"/>
          <p:nvPr/>
        </p:nvSpPr>
        <p:spPr>
          <a:xfrm>
            <a:off x="7421032" y="5080000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LLM</a:t>
            </a:r>
            <a:endParaRPr lang="en-IN" sz="1400" dirty="0"/>
          </a:p>
        </p:txBody>
      </p:sp>
      <p:pic>
        <p:nvPicPr>
          <p:cNvPr id="22" name="Graphic 21" descr="Chat bubble with solid fill">
            <a:extLst>
              <a:ext uri="{FF2B5EF4-FFF2-40B4-BE49-F238E27FC236}">
                <a16:creationId xmlns:a16="http://schemas.microsoft.com/office/drawing/2014/main" id="{5F58C86A-92DE-3B90-8319-0D20859734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26031" y="2370667"/>
            <a:ext cx="1115845" cy="11158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4A7991-F6E1-8DC9-531A-3E35F8135FDD}"/>
              </a:ext>
            </a:extLst>
          </p:cNvPr>
          <p:cNvSpPr txBox="1"/>
          <p:nvPr/>
        </p:nvSpPr>
        <p:spPr>
          <a:xfrm>
            <a:off x="9142242" y="3332623"/>
            <a:ext cx="168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Final Generated Response</a:t>
            </a:r>
            <a:endParaRPr lang="en-IN" sz="14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8D62EEE-5B8A-9741-09A5-0DDB458F17BB}"/>
              </a:ext>
            </a:extLst>
          </p:cNvPr>
          <p:cNvCxnSpPr/>
          <p:nvPr/>
        </p:nvCxnSpPr>
        <p:spPr>
          <a:xfrm>
            <a:off x="1600200" y="2641600"/>
            <a:ext cx="618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55953FA-18E8-E4E0-02B1-7910D006B597}"/>
              </a:ext>
            </a:extLst>
          </p:cNvPr>
          <p:cNvCxnSpPr/>
          <p:nvPr/>
        </p:nvCxnSpPr>
        <p:spPr>
          <a:xfrm flipV="1">
            <a:off x="2760133" y="1659467"/>
            <a:ext cx="847892" cy="431800"/>
          </a:xfrm>
          <a:prstGeom prst="bentConnector3">
            <a:avLst>
              <a:gd name="adj1" fmla="val -92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9D6ADF-C7E7-1FC9-6352-2F7E2A7CD5CC}"/>
              </a:ext>
            </a:extLst>
          </p:cNvPr>
          <p:cNvCxnSpPr/>
          <p:nvPr/>
        </p:nvCxnSpPr>
        <p:spPr>
          <a:xfrm>
            <a:off x="5118097" y="1651000"/>
            <a:ext cx="618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60CFB36-6F96-723D-9182-7FBEBBEE1AC3}"/>
              </a:ext>
            </a:extLst>
          </p:cNvPr>
          <p:cNvCxnSpPr>
            <a:stCxn id="10" idx="2"/>
          </p:cNvCxnSpPr>
          <p:nvPr/>
        </p:nvCxnSpPr>
        <p:spPr>
          <a:xfrm>
            <a:off x="6383866" y="2175933"/>
            <a:ext cx="1" cy="465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987ED92-2BDF-4CB4-0D9F-83B86A4A112E}"/>
              </a:ext>
            </a:extLst>
          </p:cNvPr>
          <p:cNvCxnSpPr/>
          <p:nvPr/>
        </p:nvCxnSpPr>
        <p:spPr>
          <a:xfrm rot="5400000">
            <a:off x="4759754" y="3038045"/>
            <a:ext cx="826759" cy="609600"/>
          </a:xfrm>
          <a:prstGeom prst="bentConnector3">
            <a:avLst>
              <a:gd name="adj1" fmla="val -18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F9A8811-AD88-E6BB-14EC-B70DFDB3FEEB}"/>
              </a:ext>
            </a:extLst>
          </p:cNvPr>
          <p:cNvCxnSpPr/>
          <p:nvPr/>
        </p:nvCxnSpPr>
        <p:spPr>
          <a:xfrm>
            <a:off x="6984994" y="4741334"/>
            <a:ext cx="618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D4A0E0DB-F7FA-92A9-6AD7-2DB4169BF966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8720666" y="3855843"/>
            <a:ext cx="1264010" cy="8854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3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6" grpId="0"/>
      <p:bldP spid="17" grpId="0" animBg="1"/>
      <p:bldP spid="18" grpId="0"/>
      <p:bldP spid="2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00AE-3199-1781-D9D4-8F21FEB9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RAG</a:t>
            </a:r>
            <a:endParaRPr lang="en-I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02120BF-151D-54D2-214F-50F4ACA8C5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719168"/>
              </p:ext>
            </p:extLst>
          </p:nvPr>
        </p:nvGraphicFramePr>
        <p:xfrm>
          <a:off x="581025" y="1416050"/>
          <a:ext cx="11029950" cy="224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611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5C23E-8867-AE7D-FD1F-30AE1F2B0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51CA7-DF0B-5A6A-C3A8-B46DF2D11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RAG Pipeline</a:t>
            </a:r>
            <a:endParaRPr lang="en-IN" dirty="0"/>
          </a:p>
        </p:txBody>
      </p:sp>
      <p:pic>
        <p:nvPicPr>
          <p:cNvPr id="5" name="Graphic 4" descr="User with solid fill">
            <a:extLst>
              <a:ext uri="{FF2B5EF4-FFF2-40B4-BE49-F238E27FC236}">
                <a16:creationId xmlns:a16="http://schemas.microsoft.com/office/drawing/2014/main" id="{FD581518-CD8D-FDEE-93AA-2CE3972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858" y="2175933"/>
            <a:ext cx="829734" cy="829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AE373-337D-61E2-DBE0-01F9DB906A73}"/>
              </a:ext>
            </a:extLst>
          </p:cNvPr>
          <p:cNvSpPr txBox="1"/>
          <p:nvPr/>
        </p:nvSpPr>
        <p:spPr>
          <a:xfrm>
            <a:off x="238291" y="2929466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Query</a:t>
            </a:r>
            <a:endParaRPr lang="en-IN" sz="1400" dirty="0"/>
          </a:p>
        </p:txBody>
      </p:sp>
      <p:pic>
        <p:nvPicPr>
          <p:cNvPr id="7" name="Graphic 6" descr="Upward trend with solid fill">
            <a:extLst>
              <a:ext uri="{FF2B5EF4-FFF2-40B4-BE49-F238E27FC236}">
                <a16:creationId xmlns:a16="http://schemas.microsoft.com/office/drawing/2014/main" id="{6E3AD6C3-3BFB-5D34-DC08-3CF46D11E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8392" y="2091267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19AA7D-F4FB-A0EC-4DDF-79B830F8BBF7}"/>
              </a:ext>
            </a:extLst>
          </p:cNvPr>
          <p:cNvSpPr txBox="1"/>
          <p:nvPr/>
        </p:nvSpPr>
        <p:spPr>
          <a:xfrm>
            <a:off x="1923158" y="2936445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Vectorize</a:t>
            </a:r>
            <a:endParaRPr lang="en-IN" sz="1400" dirty="0"/>
          </a:p>
        </p:txBody>
      </p:sp>
      <p:pic>
        <p:nvPicPr>
          <p:cNvPr id="9" name="Picture 6" descr="Database icon vector sign and symbol ...">
            <a:extLst>
              <a:ext uri="{FF2B5EF4-FFF2-40B4-BE49-F238E27FC236}">
                <a16:creationId xmlns:a16="http://schemas.microsoft.com/office/drawing/2014/main" id="{2F46FCF2-7609-916C-DEAE-0A1BFB17D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7"/>
          <a:stretch/>
        </p:blipFill>
        <p:spPr bwMode="auto">
          <a:xfrm>
            <a:off x="5968471" y="1039802"/>
            <a:ext cx="1008064" cy="8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6BDA42-CAC0-852C-DE31-D5F2B0D0CAA6}"/>
              </a:ext>
            </a:extLst>
          </p:cNvPr>
          <p:cNvSpPr txBox="1"/>
          <p:nvPr/>
        </p:nvSpPr>
        <p:spPr>
          <a:xfrm>
            <a:off x="5541432" y="1868156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Vector Database</a:t>
            </a:r>
            <a:endParaRPr lang="en-IN" sz="1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491A7A-F5C9-7CB8-986E-0E0D4BB0267B}"/>
              </a:ext>
            </a:extLst>
          </p:cNvPr>
          <p:cNvSpPr/>
          <p:nvPr/>
        </p:nvSpPr>
        <p:spPr>
          <a:xfrm>
            <a:off x="3716867" y="1439332"/>
            <a:ext cx="1295400" cy="42882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Retrieval / Search</a:t>
            </a:r>
            <a:endParaRPr lang="en-IN" sz="1600" dirty="0"/>
          </a:p>
        </p:txBody>
      </p:sp>
      <p:pic>
        <p:nvPicPr>
          <p:cNvPr id="13" name="Graphic 12" descr="Document with solid fill">
            <a:extLst>
              <a:ext uri="{FF2B5EF4-FFF2-40B4-BE49-F238E27FC236}">
                <a16:creationId xmlns:a16="http://schemas.microsoft.com/office/drawing/2014/main" id="{8D2203C4-50B8-83FB-F61E-2948F48A24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69504" y="2703843"/>
            <a:ext cx="397933" cy="397933"/>
          </a:xfrm>
          <a:prstGeom prst="rect">
            <a:avLst/>
          </a:prstGeom>
        </p:spPr>
      </p:pic>
      <p:pic>
        <p:nvPicPr>
          <p:cNvPr id="14" name="Graphic 13" descr="Document with solid fill">
            <a:extLst>
              <a:ext uri="{FF2B5EF4-FFF2-40B4-BE49-F238E27FC236}">
                <a16:creationId xmlns:a16="http://schemas.microsoft.com/office/drawing/2014/main" id="{3C6C0BE0-00F6-2468-E58B-2D1BBF0F35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84898" y="2703843"/>
            <a:ext cx="397933" cy="397933"/>
          </a:xfrm>
          <a:prstGeom prst="rect">
            <a:avLst/>
          </a:prstGeom>
        </p:spPr>
      </p:pic>
      <p:pic>
        <p:nvPicPr>
          <p:cNvPr id="15" name="Graphic 14" descr="Document with solid fill">
            <a:extLst>
              <a:ext uri="{FF2B5EF4-FFF2-40B4-BE49-F238E27FC236}">
                <a16:creationId xmlns:a16="http://schemas.microsoft.com/office/drawing/2014/main" id="{FA346AFE-B82D-B743-F5C9-3DD679D3C8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2831" y="2703842"/>
            <a:ext cx="397933" cy="3979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06D4BD-4CB4-CFDD-7D12-440A2A4A830E}"/>
              </a:ext>
            </a:extLst>
          </p:cNvPr>
          <p:cNvSpPr txBox="1"/>
          <p:nvPr/>
        </p:nvSpPr>
        <p:spPr>
          <a:xfrm>
            <a:off x="5541430" y="3121223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Retrieved Chunks</a:t>
            </a:r>
            <a:endParaRPr lang="en-IN" sz="14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70BE235-4A3A-2908-69C1-54EB7E30DA53}"/>
              </a:ext>
            </a:extLst>
          </p:cNvPr>
          <p:cNvSpPr/>
          <p:nvPr/>
        </p:nvSpPr>
        <p:spPr>
          <a:xfrm>
            <a:off x="3826933" y="3801533"/>
            <a:ext cx="2836334" cy="18457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&lt;system prompt&gt;</a:t>
            </a:r>
          </a:p>
          <a:p>
            <a:r>
              <a:rPr lang="en-US" dirty="0"/>
              <a:t>&lt;context&gt;</a:t>
            </a:r>
          </a:p>
          <a:p>
            <a:endParaRPr lang="en-US" dirty="0"/>
          </a:p>
          <a:p>
            <a:r>
              <a:rPr lang="en-US" dirty="0"/>
              <a:t>&lt;/context&gt;</a:t>
            </a:r>
          </a:p>
          <a:p>
            <a:br>
              <a:rPr lang="en-US" dirty="0"/>
            </a:br>
            <a:r>
              <a:rPr lang="en-US" dirty="0"/>
              <a:t>Query: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8438EC-81E8-699E-15A6-4B8619E31076}"/>
              </a:ext>
            </a:extLst>
          </p:cNvPr>
          <p:cNvSpPr txBox="1"/>
          <p:nvPr/>
        </p:nvSpPr>
        <p:spPr>
          <a:xfrm>
            <a:off x="4284398" y="5662906"/>
            <a:ext cx="192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Prompt post Retrieval and Augmentation</a:t>
            </a:r>
            <a:endParaRPr lang="en-IN" sz="1400" dirty="0"/>
          </a:p>
        </p:txBody>
      </p:sp>
      <p:pic>
        <p:nvPicPr>
          <p:cNvPr id="19" name="Graphic 18" descr="Robot with solid fill">
            <a:extLst>
              <a:ext uri="{FF2B5EF4-FFF2-40B4-BE49-F238E27FC236}">
                <a16:creationId xmlns:a16="http://schemas.microsoft.com/office/drawing/2014/main" id="{A0686EC0-BE2B-CF6A-A403-62669A316E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06266" y="4165600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A0C032-67FD-A900-EC13-9CD46ACEB4C7}"/>
              </a:ext>
            </a:extLst>
          </p:cNvPr>
          <p:cNvSpPr txBox="1"/>
          <p:nvPr/>
        </p:nvSpPr>
        <p:spPr>
          <a:xfrm>
            <a:off x="7421032" y="5080000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LLM</a:t>
            </a:r>
            <a:endParaRPr lang="en-IN" sz="1400" dirty="0"/>
          </a:p>
        </p:txBody>
      </p:sp>
      <p:pic>
        <p:nvPicPr>
          <p:cNvPr id="22" name="Graphic 21" descr="Chat bubble with solid fill">
            <a:extLst>
              <a:ext uri="{FF2B5EF4-FFF2-40B4-BE49-F238E27FC236}">
                <a16:creationId xmlns:a16="http://schemas.microsoft.com/office/drawing/2014/main" id="{F9A20753-EE69-BDE9-0AAC-B2370569A3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26031" y="2370667"/>
            <a:ext cx="1115845" cy="11158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C619E01-2E07-C297-4325-0CD3CF4C4877}"/>
              </a:ext>
            </a:extLst>
          </p:cNvPr>
          <p:cNvSpPr txBox="1"/>
          <p:nvPr/>
        </p:nvSpPr>
        <p:spPr>
          <a:xfrm>
            <a:off x="9142242" y="3332623"/>
            <a:ext cx="168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Final Generated Response</a:t>
            </a:r>
            <a:endParaRPr lang="en-IN" sz="14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A92A11-5011-3886-BBCD-50B27862E509}"/>
              </a:ext>
            </a:extLst>
          </p:cNvPr>
          <p:cNvCxnSpPr/>
          <p:nvPr/>
        </p:nvCxnSpPr>
        <p:spPr>
          <a:xfrm>
            <a:off x="1600200" y="2641600"/>
            <a:ext cx="618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CC88207B-9CAB-9BBB-EBF5-166B00C7F468}"/>
              </a:ext>
            </a:extLst>
          </p:cNvPr>
          <p:cNvCxnSpPr/>
          <p:nvPr/>
        </p:nvCxnSpPr>
        <p:spPr>
          <a:xfrm flipV="1">
            <a:off x="2760133" y="1659467"/>
            <a:ext cx="847892" cy="431800"/>
          </a:xfrm>
          <a:prstGeom prst="bentConnector3">
            <a:avLst>
              <a:gd name="adj1" fmla="val -92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B10FEBE-A58D-42A9-9779-C309665DFD97}"/>
              </a:ext>
            </a:extLst>
          </p:cNvPr>
          <p:cNvCxnSpPr/>
          <p:nvPr/>
        </p:nvCxnSpPr>
        <p:spPr>
          <a:xfrm>
            <a:off x="5118097" y="1651000"/>
            <a:ext cx="618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00F12C0-7CD6-7016-A0B2-CBE7F5695835}"/>
              </a:ext>
            </a:extLst>
          </p:cNvPr>
          <p:cNvCxnSpPr>
            <a:stCxn id="10" idx="2"/>
          </p:cNvCxnSpPr>
          <p:nvPr/>
        </p:nvCxnSpPr>
        <p:spPr>
          <a:xfrm>
            <a:off x="6383866" y="2175933"/>
            <a:ext cx="1" cy="465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2673F02-9CDD-A0E5-DD14-7F94DF7D3D5D}"/>
              </a:ext>
            </a:extLst>
          </p:cNvPr>
          <p:cNvCxnSpPr/>
          <p:nvPr/>
        </p:nvCxnSpPr>
        <p:spPr>
          <a:xfrm rot="5400000">
            <a:off x="4759754" y="3038045"/>
            <a:ext cx="826759" cy="609600"/>
          </a:xfrm>
          <a:prstGeom prst="bentConnector3">
            <a:avLst>
              <a:gd name="adj1" fmla="val -18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00D4-8752-95A9-4459-11144FDDB250}"/>
              </a:ext>
            </a:extLst>
          </p:cNvPr>
          <p:cNvCxnSpPr/>
          <p:nvPr/>
        </p:nvCxnSpPr>
        <p:spPr>
          <a:xfrm>
            <a:off x="6984994" y="4741334"/>
            <a:ext cx="618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F42EB839-6074-CD6D-63C8-B1219BD2F962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8720666" y="3855843"/>
            <a:ext cx="1264010" cy="8854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A242F53-95E3-F8E0-C2EF-8E8432E00E7A}"/>
              </a:ext>
            </a:extLst>
          </p:cNvPr>
          <p:cNvSpPr/>
          <p:nvPr/>
        </p:nvSpPr>
        <p:spPr>
          <a:xfrm>
            <a:off x="536465" y="2125497"/>
            <a:ext cx="1155600" cy="11566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123951-C13F-1F0D-2FD0-ECAB6661D73F}"/>
              </a:ext>
            </a:extLst>
          </p:cNvPr>
          <p:cNvSpPr/>
          <p:nvPr/>
        </p:nvSpPr>
        <p:spPr>
          <a:xfrm>
            <a:off x="2231298" y="2136098"/>
            <a:ext cx="1155600" cy="11566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48CE9FD-F893-324B-1291-EBFDEB1C881E}"/>
              </a:ext>
            </a:extLst>
          </p:cNvPr>
          <p:cNvSpPr/>
          <p:nvPr/>
        </p:nvSpPr>
        <p:spPr>
          <a:xfrm>
            <a:off x="3826932" y="1129823"/>
            <a:ext cx="1155600" cy="11566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22E1212-1D1A-7577-D4BD-2D6E78267871}"/>
              </a:ext>
            </a:extLst>
          </p:cNvPr>
          <p:cNvSpPr/>
          <p:nvPr/>
        </p:nvSpPr>
        <p:spPr>
          <a:xfrm>
            <a:off x="4112666" y="3826665"/>
            <a:ext cx="1155600" cy="11566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C8874E1-2C2C-15CB-69E4-9A47579E7FB3}"/>
              </a:ext>
            </a:extLst>
          </p:cNvPr>
          <p:cNvSpPr/>
          <p:nvPr/>
        </p:nvSpPr>
        <p:spPr>
          <a:xfrm>
            <a:off x="5829394" y="2458577"/>
            <a:ext cx="1155600" cy="11566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CBCA0A0-7A3A-6735-7231-842D770DF4EE}"/>
              </a:ext>
            </a:extLst>
          </p:cNvPr>
          <p:cNvSpPr/>
          <p:nvPr/>
        </p:nvSpPr>
        <p:spPr>
          <a:xfrm>
            <a:off x="7720093" y="4077198"/>
            <a:ext cx="1155600" cy="11566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53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381E-FFE5-F30C-20E9-72D990B8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RAG – Summarized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064E07-ECD3-5289-E267-DF13576E8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310985"/>
              </p:ext>
            </p:extLst>
          </p:nvPr>
        </p:nvGraphicFramePr>
        <p:xfrm>
          <a:off x="2032000" y="1523999"/>
          <a:ext cx="81280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356651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74839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Alleviations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631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 training</a:t>
                      </a:r>
                    </a:p>
                    <a:p>
                      <a:pPr algn="ctr"/>
                      <a:r>
                        <a:rPr lang="en-US" dirty="0"/>
                        <a:t>Interactive Reformulation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629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Vectorization Process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Domain specific embeddings</a:t>
                      </a:r>
                    </a:p>
                    <a:p>
                      <a:pPr algn="ctr"/>
                      <a:r>
                        <a:rPr lang="en-US" dirty="0"/>
                        <a:t>Preprocessing before embedding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22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Retrieval Process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Observability</a:t>
                      </a:r>
                    </a:p>
                    <a:p>
                      <a:pPr algn="ctr"/>
                      <a:r>
                        <a:rPr lang="en-US" dirty="0"/>
                        <a:t>Advanced Retrieval Techniques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421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Chunks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Ingestion-time or Retrieval-time processing of chunks</a:t>
                      </a:r>
                    </a:p>
                    <a:p>
                      <a:pPr algn="ctr"/>
                      <a:r>
                        <a:rPr lang="en-US" dirty="0"/>
                        <a:t>Reranking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987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Prompt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LLM-specific prompt engineering</a:t>
                      </a:r>
                    </a:p>
                    <a:p>
                      <a:pPr algn="ctr"/>
                      <a:r>
                        <a:rPr lang="en-US" dirty="0"/>
                        <a:t>Prompt chaining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23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LLM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Re-training or fine-tuning</a:t>
                      </a:r>
                    </a:p>
                    <a:p>
                      <a:pPr algn="ctr"/>
                      <a:r>
                        <a:rPr lang="en-US" dirty="0"/>
                        <a:t>Alternate models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2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73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67BA5-2A07-EDDE-36BD-92408664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RAG System Performance</a:t>
            </a:r>
            <a:endParaRPr lang="en-IN" dirty="0"/>
          </a:p>
        </p:txBody>
      </p:sp>
      <p:pic>
        <p:nvPicPr>
          <p:cNvPr id="1026" name="Picture 2" descr="The Power of RAGAS: Automated Evaluation for Enhanced Content Generation.”  | by Karjalpp | Medium">
            <a:extLst>
              <a:ext uri="{FF2B5EF4-FFF2-40B4-BE49-F238E27FC236}">
                <a16:creationId xmlns:a16="http://schemas.microsoft.com/office/drawing/2014/main" id="{B529DFB6-5342-9CD3-D9EA-106B30DF1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t="2298" b="2254"/>
          <a:stretch/>
        </p:blipFill>
        <p:spPr bwMode="auto">
          <a:xfrm>
            <a:off x="1921933" y="1363134"/>
            <a:ext cx="8348134" cy="509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F2B4BC-7E2C-187B-2E11-041BB8769601}"/>
              </a:ext>
            </a:extLst>
          </p:cNvPr>
          <p:cNvSpPr/>
          <p:nvPr/>
        </p:nvSpPr>
        <p:spPr>
          <a:xfrm>
            <a:off x="581192" y="2175933"/>
            <a:ext cx="2255141" cy="82973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Ground Truth Answer</a:t>
            </a:r>
            <a:endParaRPr lang="en-IN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F635CF-9FDB-E364-FC19-14BD59D2B52B}"/>
              </a:ext>
            </a:extLst>
          </p:cNvPr>
          <p:cNvCxnSpPr/>
          <p:nvPr/>
        </p:nvCxnSpPr>
        <p:spPr>
          <a:xfrm>
            <a:off x="1718733" y="3128398"/>
            <a:ext cx="973667" cy="14859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3565E7-F3A0-5745-A00A-5C6A6216BCD7}"/>
              </a:ext>
            </a:extLst>
          </p:cNvPr>
          <p:cNvSpPr txBox="1"/>
          <p:nvPr/>
        </p:nvSpPr>
        <p:spPr>
          <a:xfrm>
            <a:off x="9177867" y="61552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</a:t>
            </a:r>
            <a:r>
              <a:rPr lang="en-US" dirty="0" err="1"/>
              <a:t>TruLens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771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33AA-5901-FD47-8ED1-7A4F8B136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Recent Present / Future of RAG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348B0-F4D2-C3BC-737A-C897067C3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Multi-Modal and Agentic RAG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4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D319-C30B-9248-DB3A-18706B65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95E526-12CE-8B76-95D9-8C08C4430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3019" y="702155"/>
            <a:ext cx="2301200" cy="172777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8C7986-3F12-1367-D53D-3CB52DE75039}"/>
              </a:ext>
            </a:extLst>
          </p:cNvPr>
          <p:cNvSpPr txBox="1"/>
          <p:nvPr/>
        </p:nvSpPr>
        <p:spPr>
          <a:xfrm>
            <a:off x="651933" y="1532467"/>
            <a:ext cx="87714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PhD. In Astrophysics from IUCAA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Photometry and Spectroscopy of S0 Galaxies and </a:t>
            </a:r>
            <a:r>
              <a:rPr lang="en-US" sz="2400" dirty="0" err="1"/>
              <a:t>Pseudobulges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Virtual Observatory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Project Lead and Data Scientist @ IUCAA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Astronomical databases, data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Data management and Virtual Observatory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Applying AI / ML  to Astronomy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Now, a Senior Architect @ ML Competency @ Persistent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Applying AI to business problems (cybersecurity, B2B, Healthcare, Pharma, and BFSI)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Specialist in Machine Learning Operations (</a:t>
            </a:r>
            <a:r>
              <a:rPr lang="en-US" sz="2400" dirty="0" err="1"/>
              <a:t>MLOps</a:t>
            </a:r>
            <a:r>
              <a:rPr lang="en-US" sz="2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Generative AI Solutions Architect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3CF142-443B-96CB-000B-DF9D6D19F851}"/>
              </a:ext>
            </a:extLst>
          </p:cNvPr>
          <p:cNvSpPr txBox="1"/>
          <p:nvPr/>
        </p:nvSpPr>
        <p:spPr>
          <a:xfrm>
            <a:off x="8976891" y="2551837"/>
            <a:ext cx="2713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Kaustubh Vaghmare</a:t>
            </a:r>
            <a:br>
              <a:rPr lang="en-US" sz="2400" b="1" dirty="0">
                <a:solidFill>
                  <a:schemeClr val="accent1"/>
                </a:solidFill>
              </a:rPr>
            </a:br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dirty="0"/>
              <a:t>Follow Me:</a:t>
            </a:r>
          </a:p>
          <a:p>
            <a:pPr algn="ctr"/>
            <a:r>
              <a:rPr lang="en-US" dirty="0"/>
              <a:t>vkaustubh.github.io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1684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3EA70B-A54A-7ACA-4CC4-EE955849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Multi-Modal RAG</a:t>
            </a:r>
            <a:endParaRPr lang="en-I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FCDEEB-207A-954C-A203-F94A23C9F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58" y="609023"/>
            <a:ext cx="4091072" cy="615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2C2912-6D59-8017-3EF4-08EDDDCE6A9F}"/>
              </a:ext>
            </a:extLst>
          </p:cNvPr>
          <p:cNvSpPr txBox="1"/>
          <p:nvPr/>
        </p:nvSpPr>
        <p:spPr>
          <a:xfrm>
            <a:off x="753533" y="1790343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What are the key highlights of 2020?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is the projected growth in 2021?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has the trend been in the past 3 years?</a:t>
            </a:r>
          </a:p>
          <a:p>
            <a:pPr marL="285750" indent="-285750">
              <a:buFontTx/>
              <a:buChar char="-"/>
            </a:pPr>
            <a:r>
              <a:rPr lang="en-US" dirty="0"/>
              <a:t>…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A3E0D-9525-CF6B-EE62-93BF2858B647}"/>
              </a:ext>
            </a:extLst>
          </p:cNvPr>
          <p:cNvSpPr txBox="1"/>
          <p:nvPr/>
        </p:nvSpPr>
        <p:spPr>
          <a:xfrm>
            <a:off x="838200" y="3429000"/>
            <a:ext cx="525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answer the above questions, we cannot just use an LLM. We need something that can combine information from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Language</a:t>
            </a:r>
          </a:p>
          <a:p>
            <a:pPr marL="285750" indent="-285750">
              <a:buFontTx/>
              <a:buChar char="-"/>
            </a:pPr>
            <a:r>
              <a:rPr lang="en-US" dirty="0"/>
              <a:t>Image</a:t>
            </a:r>
          </a:p>
          <a:p>
            <a:pPr marL="285750" indent="-285750">
              <a:buFontTx/>
              <a:buChar char="-"/>
            </a:pPr>
            <a:r>
              <a:rPr lang="en-US" dirty="0"/>
              <a:t>(Audio / Video)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129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17FDF-05AB-408E-07E8-6FB3EC84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Ingredients of Multi-Modal RAG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9B775E-76F6-FF3A-D55C-2128B717A886}"/>
              </a:ext>
            </a:extLst>
          </p:cNvPr>
          <p:cNvSpPr/>
          <p:nvPr/>
        </p:nvSpPr>
        <p:spPr>
          <a:xfrm>
            <a:off x="1126067" y="1566333"/>
            <a:ext cx="4419600" cy="406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Multi-modal Large Model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E01D3F-AB3C-478A-9963-327DE747ACBA}"/>
              </a:ext>
            </a:extLst>
          </p:cNvPr>
          <p:cNvSpPr/>
          <p:nvPr/>
        </p:nvSpPr>
        <p:spPr>
          <a:xfrm>
            <a:off x="6426200" y="1566333"/>
            <a:ext cx="4419600" cy="406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Multi-modal RAG Pipeline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6A2E4-65B5-A434-7B15-735E15D92F41}"/>
              </a:ext>
            </a:extLst>
          </p:cNvPr>
          <p:cNvSpPr txBox="1"/>
          <p:nvPr/>
        </p:nvSpPr>
        <p:spPr>
          <a:xfrm>
            <a:off x="1253067" y="2413000"/>
            <a:ext cx="408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are trained on large datasets containing data from multiple modalities – text, images, audio, and/or video.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model then learns patterns across modalities and can reason across them.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949ED-172C-7972-2DD6-A4444E8135F4}"/>
              </a:ext>
            </a:extLst>
          </p:cNvPr>
          <p:cNvSpPr txBox="1"/>
          <p:nvPr/>
        </p:nvSpPr>
        <p:spPr>
          <a:xfrm>
            <a:off x="6489700" y="2472267"/>
            <a:ext cx="408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embedding layer is replaced by one which</a:t>
            </a:r>
          </a:p>
          <a:p>
            <a:pPr marL="342900" indent="-342900" algn="ctr">
              <a:buAutoNum type="alphaLcParenR"/>
            </a:pPr>
            <a:r>
              <a:rPr lang="en-US" dirty="0"/>
              <a:t>Creates individual embeddings for each modality</a:t>
            </a:r>
          </a:p>
          <a:p>
            <a:pPr marL="342900" indent="-342900" algn="ctr">
              <a:buAutoNum type="alphaLcParenR"/>
            </a:pPr>
            <a:r>
              <a:rPr lang="en-US" dirty="0"/>
              <a:t>And aligns them in a common space.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37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3A7AB27-44DD-1074-EA8D-81F7C58C4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67" y="586750"/>
            <a:ext cx="9469967" cy="616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A326F2-7E55-CB57-FAB4-3996EA560A25}"/>
              </a:ext>
            </a:extLst>
          </p:cNvPr>
          <p:cNvSpPr txBox="1"/>
          <p:nvPr/>
        </p:nvSpPr>
        <p:spPr>
          <a:xfrm>
            <a:off x="9829800" y="6079923"/>
            <a:ext cx="204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Image Credit: </a:t>
            </a:r>
            <a:r>
              <a:rPr lang="en-US" sz="1400" dirty="0" err="1"/>
              <a:t>LlamaIndex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885659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gentic Retrieval Augmented Generation (RAG)">
            <a:extLst>
              <a:ext uri="{FF2B5EF4-FFF2-40B4-BE49-F238E27FC236}">
                <a16:creationId xmlns:a16="http://schemas.microsoft.com/office/drawing/2014/main" id="{62CC6033-2005-2C00-E633-341636A2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"/>
            <a:ext cx="11430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A90F02-7CCC-683A-364E-F702C92F8D9E}"/>
              </a:ext>
            </a:extLst>
          </p:cNvPr>
          <p:cNvSpPr txBox="1"/>
          <p:nvPr/>
        </p:nvSpPr>
        <p:spPr>
          <a:xfrm>
            <a:off x="8576734" y="6471734"/>
            <a:ext cx="323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</a:t>
            </a:r>
            <a:r>
              <a:rPr lang="en-US" dirty="0" err="1"/>
              <a:t>Weaviate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91625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C2DCE-757E-4AAC-4ABD-5B737922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488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365A-B8C2-9EAD-CDFA-08514D79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FlightPlan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24B06-09B8-9D44-D3C3-AB30D9A9B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Rapid recap of LLMs</a:t>
            </a:r>
            <a:endParaRPr lang="en-IN" dirty="0"/>
          </a:p>
          <a:p>
            <a:pPr lvl="1"/>
            <a:r>
              <a:rPr lang="en-IN" dirty="0"/>
              <a:t>What they can and cannot do?</a:t>
            </a:r>
          </a:p>
          <a:p>
            <a:r>
              <a:rPr lang="en-IN" dirty="0"/>
              <a:t>Retrieval Augmented Generation (RAG)</a:t>
            </a:r>
          </a:p>
          <a:p>
            <a:pPr lvl="1"/>
            <a:r>
              <a:rPr lang="en-IN" dirty="0"/>
              <a:t>Concepts</a:t>
            </a:r>
          </a:p>
          <a:p>
            <a:pPr lvl="1"/>
            <a:r>
              <a:rPr lang="en-IN" dirty="0"/>
              <a:t>RAG Workflow and Pipeline</a:t>
            </a:r>
          </a:p>
          <a:p>
            <a:r>
              <a:rPr lang="en-IN" dirty="0"/>
              <a:t>Applications</a:t>
            </a:r>
          </a:p>
          <a:p>
            <a:r>
              <a:rPr lang="en-IN" dirty="0"/>
              <a:t>Challenges</a:t>
            </a:r>
          </a:p>
          <a:p>
            <a:r>
              <a:rPr lang="en-IN" dirty="0"/>
              <a:t>Measuring Performance of RAG Pipelines</a:t>
            </a:r>
          </a:p>
          <a:p>
            <a:r>
              <a:rPr lang="en-IN" dirty="0"/>
              <a:t>Future / Recent Present (if time permits, it mostly won’t)</a:t>
            </a:r>
          </a:p>
          <a:p>
            <a:pPr lvl="1"/>
            <a:r>
              <a:rPr lang="en-US" dirty="0"/>
              <a:t>Multi-Modal</a:t>
            </a:r>
          </a:p>
          <a:p>
            <a:pPr lvl="1"/>
            <a:r>
              <a:rPr lang="en-US" dirty="0"/>
              <a:t>Agentic</a:t>
            </a:r>
          </a:p>
        </p:txBody>
      </p:sp>
    </p:spTree>
    <p:extLst>
      <p:ext uri="{BB962C8B-B14F-4D97-AF65-F5344CB8AC3E}">
        <p14:creationId xmlns:p14="http://schemas.microsoft.com/office/powerpoint/2010/main" val="26876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FC5D6C-4324-7A30-2A43-8FE02A7A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 of LLMs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FF152-8A67-D2BB-1F8C-93E79140E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Laying the Foundation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192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AECF43-CF5F-2EA2-FAC2-1545D6A0B8C3}"/>
              </a:ext>
            </a:extLst>
          </p:cNvPr>
          <p:cNvSpPr/>
          <p:nvPr/>
        </p:nvSpPr>
        <p:spPr>
          <a:xfrm>
            <a:off x="1066800" y="931333"/>
            <a:ext cx="9931400" cy="330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do you get computers to understand and generate natural language?</a:t>
            </a:r>
            <a:endParaRPr lang="en-IN" dirty="0"/>
          </a:p>
        </p:txBody>
      </p:sp>
      <p:pic>
        <p:nvPicPr>
          <p:cNvPr id="8" name="Graphic 7" descr="Briefcase with solid fill">
            <a:extLst>
              <a:ext uri="{FF2B5EF4-FFF2-40B4-BE49-F238E27FC236}">
                <a16:creationId xmlns:a16="http://schemas.microsoft.com/office/drawing/2014/main" id="{6C7F03C5-D77E-7951-83F9-6B76C78F4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3600" y="1464733"/>
            <a:ext cx="770467" cy="7704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52AC49-03AB-73D3-B049-69DF65FF9B77}"/>
              </a:ext>
            </a:extLst>
          </p:cNvPr>
          <p:cNvSpPr txBox="1"/>
          <p:nvPr/>
        </p:nvSpPr>
        <p:spPr>
          <a:xfrm>
            <a:off x="1676399" y="2130623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Bag of Words</a:t>
            </a:r>
            <a:endParaRPr lang="en-IN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FFAB05-79FE-C17B-8BA1-A39836CEC8AF}"/>
              </a:ext>
            </a:extLst>
          </p:cNvPr>
          <p:cNvSpPr txBox="1"/>
          <p:nvPr/>
        </p:nvSpPr>
        <p:spPr>
          <a:xfrm>
            <a:off x="4190999" y="1489670"/>
            <a:ext cx="6714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Sparse high dimensional vector representations.</a:t>
            </a:r>
          </a:p>
          <a:p>
            <a:pPr marL="285750" indent="-285750">
              <a:buFontTx/>
              <a:buChar char="-"/>
            </a:pPr>
            <a:r>
              <a:rPr lang="en-US" dirty="0"/>
              <a:t>Apples and fruits have no relationship.</a:t>
            </a:r>
            <a:endParaRPr lang="en-IN" dirty="0"/>
          </a:p>
          <a:p>
            <a:pPr marL="285750" indent="-285750">
              <a:buFontTx/>
              <a:buChar char="-"/>
            </a:pPr>
            <a:r>
              <a:rPr lang="en-IN" dirty="0"/>
              <a:t>Well, a sentence is not simply a bag of words.</a:t>
            </a:r>
            <a:endParaRPr lang="en-US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9D9D587C-8619-DA02-9DE2-94CE89A5B10A}"/>
              </a:ext>
            </a:extLst>
          </p:cNvPr>
          <p:cNvSpPr/>
          <p:nvPr/>
        </p:nvSpPr>
        <p:spPr>
          <a:xfrm>
            <a:off x="3581400" y="1464733"/>
            <a:ext cx="237067" cy="9233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Graphic 12" descr="Upward trend with solid fill">
            <a:extLst>
              <a:ext uri="{FF2B5EF4-FFF2-40B4-BE49-F238E27FC236}">
                <a16:creationId xmlns:a16="http://schemas.microsoft.com/office/drawing/2014/main" id="{3E8F93BD-9D78-A779-9565-8B130174F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1632" y="2647090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9A39EB-49E0-1F15-95A3-9A859B5FB743}"/>
              </a:ext>
            </a:extLst>
          </p:cNvPr>
          <p:cNvSpPr txBox="1"/>
          <p:nvPr/>
        </p:nvSpPr>
        <p:spPr>
          <a:xfrm>
            <a:off x="1676399" y="3462403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Embeddings</a:t>
            </a:r>
            <a:endParaRPr lang="en-IN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AF41B8-5844-9EFE-E0C8-D2FF55B353E8}"/>
              </a:ext>
            </a:extLst>
          </p:cNvPr>
          <p:cNvSpPr txBox="1"/>
          <p:nvPr/>
        </p:nvSpPr>
        <p:spPr>
          <a:xfrm>
            <a:off x="4190998" y="2700965"/>
            <a:ext cx="6714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Low dimensional vector representations where apples and fruits relate.</a:t>
            </a:r>
            <a:endParaRPr lang="en-IN" dirty="0"/>
          </a:p>
          <a:p>
            <a:pPr marL="285750" indent="-285750">
              <a:buFontTx/>
              <a:buChar char="-"/>
            </a:pPr>
            <a:r>
              <a:rPr lang="en-IN" dirty="0"/>
              <a:t>Still doesn’t honour the sequential nature of natural language.</a:t>
            </a:r>
            <a:endParaRPr lang="en-US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5BAC1E14-FC4F-E03F-D34A-983C6006B406}"/>
              </a:ext>
            </a:extLst>
          </p:cNvPr>
          <p:cNvSpPr/>
          <p:nvPr/>
        </p:nvSpPr>
        <p:spPr>
          <a:xfrm>
            <a:off x="3581400" y="2692961"/>
            <a:ext cx="237067" cy="9233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Graphic 17" descr="Arrow circle with solid fill">
            <a:extLst>
              <a:ext uri="{FF2B5EF4-FFF2-40B4-BE49-F238E27FC236}">
                <a16:creationId xmlns:a16="http://schemas.microsoft.com/office/drawing/2014/main" id="{5035728F-6CD3-6D1F-9021-3B3430E53C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4767" y="3887787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2A3B3A-0705-C226-468C-951C6F8E291E}"/>
              </a:ext>
            </a:extLst>
          </p:cNvPr>
          <p:cNvSpPr txBox="1"/>
          <p:nvPr/>
        </p:nvSpPr>
        <p:spPr>
          <a:xfrm>
            <a:off x="1769534" y="4648298"/>
            <a:ext cx="168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Recurrent Neural Networks</a:t>
            </a:r>
            <a:endParaRPr lang="en-IN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098B4F-6111-ECEF-3D9F-506ADA592D64}"/>
              </a:ext>
            </a:extLst>
          </p:cNvPr>
          <p:cNvSpPr txBox="1"/>
          <p:nvPr/>
        </p:nvSpPr>
        <p:spPr>
          <a:xfrm>
            <a:off x="4284133" y="4077592"/>
            <a:ext cx="6714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Address sequential processing but…</a:t>
            </a:r>
            <a:endParaRPr lang="en-IN" dirty="0"/>
          </a:p>
          <a:p>
            <a:pPr marL="285750" indent="-285750">
              <a:buFontTx/>
              <a:buChar char="-"/>
            </a:pPr>
            <a:r>
              <a:rPr lang="en-IN" dirty="0"/>
              <a:t>Suffer in capturing long range dependencies</a:t>
            </a:r>
          </a:p>
          <a:p>
            <a:pPr marL="285750" indent="-285750">
              <a:buFontTx/>
              <a:buChar char="-"/>
            </a:pPr>
            <a:r>
              <a:rPr lang="en-IN" dirty="0"/>
              <a:t>Cannot be parallelized.</a:t>
            </a:r>
            <a:endParaRPr lang="en-US" dirty="0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ACA2FEB3-4F63-06AE-5258-AA3FDC1A26AE}"/>
              </a:ext>
            </a:extLst>
          </p:cNvPr>
          <p:cNvSpPr/>
          <p:nvPr/>
        </p:nvSpPr>
        <p:spPr>
          <a:xfrm>
            <a:off x="3674535" y="4069588"/>
            <a:ext cx="237067" cy="9233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8BA3924-6A12-868D-0921-E381B2EB6074}"/>
              </a:ext>
            </a:extLst>
          </p:cNvPr>
          <p:cNvSpPr/>
          <p:nvPr/>
        </p:nvSpPr>
        <p:spPr>
          <a:xfrm>
            <a:off x="4605867" y="4428067"/>
            <a:ext cx="4377266" cy="220231"/>
          </a:xfrm>
          <a:prstGeom prst="roundRect">
            <a:avLst/>
          </a:prstGeom>
          <a:solidFill>
            <a:srgbClr val="1CADE4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9B6430-C56D-A5A6-E364-DCDC1F226E09}"/>
              </a:ext>
            </a:extLst>
          </p:cNvPr>
          <p:cNvSpPr/>
          <p:nvPr/>
        </p:nvSpPr>
        <p:spPr>
          <a:xfrm>
            <a:off x="9296400" y="4077592"/>
            <a:ext cx="2184400" cy="8415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(Self, Multi-headed)</a:t>
            </a:r>
          </a:p>
          <a:p>
            <a:pPr algn="ctr"/>
            <a:r>
              <a:rPr lang="en-US" dirty="0"/>
              <a:t>Attention</a:t>
            </a:r>
            <a:endParaRPr lang="en-IN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EE2BF54-94CB-0BE8-47BA-5D86E40F6C25}"/>
              </a:ext>
            </a:extLst>
          </p:cNvPr>
          <p:cNvSpPr/>
          <p:nvPr/>
        </p:nvSpPr>
        <p:spPr>
          <a:xfrm>
            <a:off x="4605867" y="4724400"/>
            <a:ext cx="2302933" cy="220231"/>
          </a:xfrm>
          <a:prstGeom prst="round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9C8D6A-DA81-8771-D683-7A704DA7D6D5}"/>
              </a:ext>
            </a:extLst>
          </p:cNvPr>
          <p:cNvSpPr/>
          <p:nvPr/>
        </p:nvSpPr>
        <p:spPr>
          <a:xfrm>
            <a:off x="4724400" y="5068192"/>
            <a:ext cx="2184400" cy="84154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Transformer Architecture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5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4" grpId="0"/>
      <p:bldP spid="15" grpId="0"/>
      <p:bldP spid="16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Database with solid fill">
            <a:extLst>
              <a:ext uri="{FF2B5EF4-FFF2-40B4-BE49-F238E27FC236}">
                <a16:creationId xmlns:a16="http://schemas.microsoft.com/office/drawing/2014/main" id="{C93A7A4F-3945-F316-632C-E3AEB37B9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133" y="1286933"/>
            <a:ext cx="914400" cy="914400"/>
          </a:xfrm>
          <a:prstGeom prst="rect">
            <a:avLst/>
          </a:prstGeom>
        </p:spPr>
      </p:pic>
      <p:pic>
        <p:nvPicPr>
          <p:cNvPr id="4" name="Graphic 3" descr="Database with solid fill">
            <a:extLst>
              <a:ext uri="{FF2B5EF4-FFF2-40B4-BE49-F238E27FC236}">
                <a16:creationId xmlns:a16="http://schemas.microsoft.com/office/drawing/2014/main" id="{4EA8758E-01D9-97FC-E9BB-E6492EA16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533" y="1439333"/>
            <a:ext cx="914400" cy="914400"/>
          </a:xfrm>
          <a:prstGeom prst="rect">
            <a:avLst/>
          </a:prstGeom>
        </p:spPr>
      </p:pic>
      <p:pic>
        <p:nvPicPr>
          <p:cNvPr id="5" name="Graphic 4" descr="Database with solid fill">
            <a:extLst>
              <a:ext uri="{FF2B5EF4-FFF2-40B4-BE49-F238E27FC236}">
                <a16:creationId xmlns:a16="http://schemas.microsoft.com/office/drawing/2014/main" id="{91B909EB-1198-513F-1B62-88BD1F218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933" y="1591733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1404B2-F3A1-01F5-422A-9DB9795BE0F7}"/>
              </a:ext>
            </a:extLst>
          </p:cNvPr>
          <p:cNvSpPr txBox="1"/>
          <p:nvPr/>
        </p:nvSpPr>
        <p:spPr>
          <a:xfrm>
            <a:off x="241299" y="2443890"/>
            <a:ext cx="16848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Huge Text Data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CommonCrawl</a:t>
            </a:r>
            <a:r>
              <a:rPr lang="en-US" sz="1400" dirty="0"/>
              <a:t>, The Pile, and more)</a:t>
            </a:r>
            <a:endParaRPr lang="en-IN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4F57FA-2703-42CD-116E-6B298CCB98DC}"/>
              </a:ext>
            </a:extLst>
          </p:cNvPr>
          <p:cNvSpPr/>
          <p:nvPr/>
        </p:nvSpPr>
        <p:spPr>
          <a:xfrm>
            <a:off x="4385733" y="1439333"/>
            <a:ext cx="2904067" cy="1371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Generative Pre-trained Transformer (GPT)</a:t>
            </a:r>
            <a:endParaRPr lang="en-IN" dirty="0"/>
          </a:p>
        </p:txBody>
      </p:sp>
      <p:pic>
        <p:nvPicPr>
          <p:cNvPr id="1026" name="Picture 2" descr="Photo by Artificial Intelligence Scope on November 02, 2024. शब्दकोडे चे ग्राफिक असू शकते.">
            <a:extLst>
              <a:ext uri="{FF2B5EF4-FFF2-40B4-BE49-F238E27FC236}">
                <a16:creationId xmlns:a16="http://schemas.microsoft.com/office/drawing/2014/main" id="{381D871B-E152-9FFD-CB80-29E574B86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65" y="3182554"/>
            <a:ext cx="4961467" cy="327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Robot with solid fill">
            <a:extLst>
              <a:ext uri="{FF2B5EF4-FFF2-40B4-BE49-F238E27FC236}">
                <a16:creationId xmlns:a16="http://schemas.microsoft.com/office/drawing/2014/main" id="{C03C36AF-A6CC-F825-EB51-11550FA93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25000" y="1667933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D7AF2C-BA96-2995-B298-4A2C34180FB2}"/>
              </a:ext>
            </a:extLst>
          </p:cNvPr>
          <p:cNvSpPr txBox="1"/>
          <p:nvPr/>
        </p:nvSpPr>
        <p:spPr>
          <a:xfrm>
            <a:off x="9139766" y="2582333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Foundation Model</a:t>
            </a:r>
            <a:endParaRPr lang="en-IN" sz="1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F24086-44AF-41F2-1F67-558C2B84A0B6}"/>
              </a:ext>
            </a:extLst>
          </p:cNvPr>
          <p:cNvCxnSpPr/>
          <p:nvPr/>
        </p:nvCxnSpPr>
        <p:spPr>
          <a:xfrm>
            <a:off x="2379133" y="2099733"/>
            <a:ext cx="14901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C3F85D-9D79-9C5B-F0A0-28060C5613E4}"/>
              </a:ext>
            </a:extLst>
          </p:cNvPr>
          <p:cNvCxnSpPr/>
          <p:nvPr/>
        </p:nvCxnSpPr>
        <p:spPr>
          <a:xfrm>
            <a:off x="7658099" y="2099733"/>
            <a:ext cx="14901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5E1397-FEFF-9D97-52B2-F9904AABA3B0}"/>
              </a:ext>
            </a:extLst>
          </p:cNvPr>
          <p:cNvCxnSpPr/>
          <p:nvPr/>
        </p:nvCxnSpPr>
        <p:spPr>
          <a:xfrm>
            <a:off x="5968999" y="15240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Graphic 1" descr="Robot with solid fill">
            <a:extLst>
              <a:ext uri="{FF2B5EF4-FFF2-40B4-BE49-F238E27FC236}">
                <a16:creationId xmlns:a16="http://schemas.microsoft.com/office/drawing/2014/main" id="{B281EF59-345D-870A-2CF3-708E996B7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1800" y="2618316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815D78-2BE1-69F8-BE84-C40FE6B5C0A2}"/>
              </a:ext>
            </a:extLst>
          </p:cNvPr>
          <p:cNvSpPr txBox="1"/>
          <p:nvPr/>
        </p:nvSpPr>
        <p:spPr>
          <a:xfrm>
            <a:off x="5126566" y="3532716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Foundation Model</a:t>
            </a:r>
            <a:endParaRPr lang="en-IN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F4C832-C8A3-863E-3EC2-E2BE442EDF0B}"/>
              </a:ext>
            </a:extLst>
          </p:cNvPr>
          <p:cNvSpPr/>
          <p:nvPr/>
        </p:nvSpPr>
        <p:spPr>
          <a:xfrm>
            <a:off x="609601" y="2346126"/>
            <a:ext cx="3149599" cy="17187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is the capital of France?</a:t>
            </a:r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6727E-9E1E-6E17-6811-8165EB793D7E}"/>
              </a:ext>
            </a:extLst>
          </p:cNvPr>
          <p:cNvSpPr/>
          <p:nvPr/>
        </p:nvSpPr>
        <p:spPr>
          <a:xfrm>
            <a:off x="8178799" y="2346126"/>
            <a:ext cx="3149599" cy="17187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is the capital of France?</a:t>
            </a:r>
          </a:p>
          <a:p>
            <a:r>
              <a:rPr lang="en-US" dirty="0">
                <a:solidFill>
                  <a:schemeClr val="accent1"/>
                </a:solidFill>
              </a:rPr>
              <a:t>What is the capital of India?</a:t>
            </a:r>
            <a:endParaRPr lang="en-IN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BF156D-274B-3E2A-DAF7-7F4268DB3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057030"/>
              </p:ext>
            </p:extLst>
          </p:nvPr>
        </p:nvGraphicFramePr>
        <p:xfrm>
          <a:off x="3693582" y="681586"/>
          <a:ext cx="45508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417">
                  <a:extLst>
                    <a:ext uri="{9D8B030D-6E8A-4147-A177-3AD203B41FA5}">
                      <a16:colId xmlns:a16="http://schemas.microsoft.com/office/drawing/2014/main" val="70942825"/>
                    </a:ext>
                  </a:extLst>
                </a:gridCol>
                <a:gridCol w="2275417">
                  <a:extLst>
                    <a:ext uri="{9D8B030D-6E8A-4147-A177-3AD203B41FA5}">
                      <a16:colId xmlns:a16="http://schemas.microsoft.com/office/drawing/2014/main" val="2909562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Instructions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708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1522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3F7800A-D803-B098-390B-EBB042C3005A}"/>
              </a:ext>
            </a:extLst>
          </p:cNvPr>
          <p:cNvSpPr txBox="1"/>
          <p:nvPr/>
        </p:nvSpPr>
        <p:spPr>
          <a:xfrm>
            <a:off x="5206999" y="169696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Fine Tuning</a:t>
            </a:r>
            <a:endParaRPr lang="en-IN" dirty="0"/>
          </a:p>
        </p:txBody>
      </p:sp>
      <p:pic>
        <p:nvPicPr>
          <p:cNvPr id="8" name="Graphic 7" descr="Robot with solid fill">
            <a:extLst>
              <a:ext uri="{FF2B5EF4-FFF2-40B4-BE49-F238E27FC236}">
                <a16:creationId xmlns:a16="http://schemas.microsoft.com/office/drawing/2014/main" id="{36242E03-D0AE-839F-6663-2B72C76C2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11800" y="4944534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F3856E-AE28-5DDF-2D85-A11D5D2DF1F2}"/>
              </a:ext>
            </a:extLst>
          </p:cNvPr>
          <p:cNvSpPr txBox="1"/>
          <p:nvPr/>
        </p:nvSpPr>
        <p:spPr>
          <a:xfrm>
            <a:off x="5126566" y="5858934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New Model</a:t>
            </a:r>
            <a:endParaRPr lang="en-IN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3D7114-59E3-BB6F-DE2D-9FC32F397BFD}"/>
              </a:ext>
            </a:extLst>
          </p:cNvPr>
          <p:cNvSpPr/>
          <p:nvPr/>
        </p:nvSpPr>
        <p:spPr>
          <a:xfrm>
            <a:off x="609601" y="4670241"/>
            <a:ext cx="3149599" cy="17187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is the capital of France?</a:t>
            </a:r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65941C-D726-4F2F-B7C9-48F45F10C39B}"/>
              </a:ext>
            </a:extLst>
          </p:cNvPr>
          <p:cNvSpPr/>
          <p:nvPr/>
        </p:nvSpPr>
        <p:spPr>
          <a:xfrm>
            <a:off x="8178799" y="4670241"/>
            <a:ext cx="3149599" cy="17187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is the capital of France?</a:t>
            </a:r>
          </a:p>
          <a:p>
            <a:r>
              <a:rPr lang="en-US" dirty="0">
                <a:solidFill>
                  <a:schemeClr val="accent1"/>
                </a:solidFill>
              </a:rPr>
              <a:t>The capital of France is Paris.</a:t>
            </a:r>
            <a:endParaRPr lang="en-IN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7673B3-6AEB-57CD-A8B1-9ED746C00161}"/>
              </a:ext>
            </a:extLst>
          </p:cNvPr>
          <p:cNvCxnSpPr/>
          <p:nvPr/>
        </p:nvCxnSpPr>
        <p:spPr>
          <a:xfrm>
            <a:off x="3996267" y="3225800"/>
            <a:ext cx="1130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BC7460-B06E-08D0-DCB9-56901B5614A5}"/>
              </a:ext>
            </a:extLst>
          </p:cNvPr>
          <p:cNvCxnSpPr/>
          <p:nvPr/>
        </p:nvCxnSpPr>
        <p:spPr>
          <a:xfrm>
            <a:off x="3920067" y="5554133"/>
            <a:ext cx="1130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FF4150-61B9-B63D-358D-81F46085D160}"/>
              </a:ext>
            </a:extLst>
          </p:cNvPr>
          <p:cNvCxnSpPr/>
          <p:nvPr/>
        </p:nvCxnSpPr>
        <p:spPr>
          <a:xfrm>
            <a:off x="6629400" y="5554133"/>
            <a:ext cx="1130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BA3AE1-67EA-873E-B07E-B955984F757A}"/>
              </a:ext>
            </a:extLst>
          </p:cNvPr>
          <p:cNvCxnSpPr/>
          <p:nvPr/>
        </p:nvCxnSpPr>
        <p:spPr>
          <a:xfrm>
            <a:off x="6730999" y="3225800"/>
            <a:ext cx="1130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C68636-68A9-4490-2DC8-39CF9D7B29A4}"/>
              </a:ext>
            </a:extLst>
          </p:cNvPr>
          <p:cNvCxnSpPr/>
          <p:nvPr/>
        </p:nvCxnSpPr>
        <p:spPr>
          <a:xfrm>
            <a:off x="5968999" y="4030134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24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8068F-167C-F122-195F-59C1511C04F4}"/>
              </a:ext>
            </a:extLst>
          </p:cNvPr>
          <p:cNvSpPr/>
          <p:nvPr/>
        </p:nvSpPr>
        <p:spPr>
          <a:xfrm>
            <a:off x="1380065" y="1120287"/>
            <a:ext cx="3149599" cy="17187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is the capital of France?</a:t>
            </a:r>
          </a:p>
          <a:p>
            <a:r>
              <a:rPr lang="en-US" dirty="0">
                <a:solidFill>
                  <a:schemeClr val="accent1"/>
                </a:solidFill>
              </a:rPr>
              <a:t>The capital of France is Paris.</a:t>
            </a:r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91AF15-7809-0CF3-CC28-F10957F1B814}"/>
              </a:ext>
            </a:extLst>
          </p:cNvPr>
          <p:cNvSpPr/>
          <p:nvPr/>
        </p:nvSpPr>
        <p:spPr>
          <a:xfrm>
            <a:off x="5624119" y="1502600"/>
            <a:ext cx="40764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questions can LLMs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 or reason about?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38601E-2176-1A6F-79D7-37EA000D584C}"/>
              </a:ext>
            </a:extLst>
          </p:cNvPr>
          <p:cNvSpPr/>
          <p:nvPr/>
        </p:nvSpPr>
        <p:spPr>
          <a:xfrm>
            <a:off x="1364258" y="3905820"/>
            <a:ext cx="3149599" cy="17187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are the top 3 products by gross income of my company?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is the travel reimbursement policy for conference invitees in X?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00B9D6-BAEF-6B87-4E20-3A2E0496F1CA}"/>
              </a:ext>
            </a:extLst>
          </p:cNvPr>
          <p:cNvSpPr/>
          <p:nvPr/>
        </p:nvSpPr>
        <p:spPr>
          <a:xfrm>
            <a:off x="4660609" y="4288133"/>
            <a:ext cx="654307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this information wasn’t part of the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training data, LLMs are unlikely to answer.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4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CBB647-C9DC-2543-6ACF-AA73255C6451}"/>
              </a:ext>
            </a:extLst>
          </p:cNvPr>
          <p:cNvSpPr/>
          <p:nvPr/>
        </p:nvSpPr>
        <p:spPr>
          <a:xfrm>
            <a:off x="3776133" y="1100666"/>
            <a:ext cx="4639733" cy="90593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do you get LLMs to reason beyond their training data? 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D2DA11-3820-DE2E-A512-E3A87D92D929}"/>
              </a:ext>
            </a:extLst>
          </p:cNvPr>
          <p:cNvSpPr/>
          <p:nvPr/>
        </p:nvSpPr>
        <p:spPr>
          <a:xfrm>
            <a:off x="745067" y="3073397"/>
            <a:ext cx="4030134" cy="524935"/>
          </a:xfrm>
          <a:prstGeom prst="rect">
            <a:avLst/>
          </a:prstGeom>
          <a:solidFill>
            <a:srgbClr val="FF0101">
              <a:alpha val="16863"/>
            </a:srgbClr>
          </a:solidFill>
          <a:ln>
            <a:solidFill>
              <a:srgbClr val="FFD4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Fine Tune Over Private Data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084801-68EA-D791-CFA0-CEC8ED422F8B}"/>
              </a:ext>
            </a:extLst>
          </p:cNvPr>
          <p:cNvSpPr/>
          <p:nvPr/>
        </p:nvSpPr>
        <p:spPr>
          <a:xfrm>
            <a:off x="7188201" y="3073397"/>
            <a:ext cx="4030134" cy="52493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Retrieval Augmented Generation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A26D1-55E3-D91A-B3BA-A21CE1616B90}"/>
              </a:ext>
            </a:extLst>
          </p:cNvPr>
          <p:cNvSpPr txBox="1"/>
          <p:nvPr/>
        </p:nvSpPr>
        <p:spPr>
          <a:xfrm>
            <a:off x="1032934" y="3801533"/>
            <a:ext cx="3268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Expensive!</a:t>
            </a:r>
          </a:p>
          <a:p>
            <a:pPr marL="285750" indent="-285750">
              <a:buFontTx/>
              <a:buChar char="-"/>
            </a:pPr>
            <a:r>
              <a:rPr lang="en-US" dirty="0"/>
              <a:t>Not fool-proof.</a:t>
            </a:r>
          </a:p>
          <a:p>
            <a:pPr marL="285750" indent="-285750">
              <a:buFontTx/>
              <a:buChar char="-"/>
            </a:pPr>
            <a:r>
              <a:rPr lang="en-US" dirty="0"/>
              <a:t>Needs to repeat as data continues to pile up.</a:t>
            </a:r>
          </a:p>
          <a:p>
            <a:pPr marL="285750" indent="-285750">
              <a:buFontTx/>
              <a:buChar char="-"/>
            </a:pPr>
            <a:r>
              <a:rPr lang="en-US" dirty="0"/>
              <a:t>Trust issues.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2ED54-8446-46B3-24B7-729730E30E99}"/>
              </a:ext>
            </a:extLst>
          </p:cNvPr>
          <p:cNvSpPr txBox="1"/>
          <p:nvPr/>
        </p:nvSpPr>
        <p:spPr>
          <a:xfrm>
            <a:off x="7569201" y="3801533"/>
            <a:ext cx="3268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Much less Expensive!</a:t>
            </a:r>
          </a:p>
          <a:p>
            <a:pPr marL="285750" indent="-285750">
              <a:buFontTx/>
              <a:buChar char="-"/>
            </a:pPr>
            <a:r>
              <a:rPr lang="en-US" dirty="0"/>
              <a:t>Higher chance of grounding (but…)</a:t>
            </a:r>
          </a:p>
          <a:p>
            <a:pPr marL="285750" indent="-285750">
              <a:buFontTx/>
              <a:buChar char="-"/>
            </a:pPr>
            <a:r>
              <a:rPr lang="en-US" dirty="0"/>
              <a:t>Can work with latest data without substantial work.</a:t>
            </a:r>
          </a:p>
          <a:p>
            <a:pPr marL="285750" indent="-285750">
              <a:buFontTx/>
              <a:buChar char="-"/>
            </a:pPr>
            <a:r>
              <a:rPr lang="en-US" dirty="0"/>
              <a:t>Can provide information sources, thus building trust.</a:t>
            </a:r>
            <a:endParaRPr lang="en-IN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3181D6DF-D5D7-95FF-988E-C3E13A921E1F}"/>
              </a:ext>
            </a:extLst>
          </p:cNvPr>
          <p:cNvCxnSpPr>
            <a:stCxn id="2" idx="1"/>
            <a:endCxn id="3" idx="0"/>
          </p:cNvCxnSpPr>
          <p:nvPr/>
        </p:nvCxnSpPr>
        <p:spPr>
          <a:xfrm rot="10800000" flipV="1">
            <a:off x="2760135" y="1553633"/>
            <a:ext cx="1015999" cy="15197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E0579223-2627-4A22-7070-5A95C60F1851}"/>
              </a:ext>
            </a:extLst>
          </p:cNvPr>
          <p:cNvCxnSpPr>
            <a:stCxn id="2" idx="3"/>
            <a:endCxn id="4" idx="0"/>
          </p:cNvCxnSpPr>
          <p:nvPr/>
        </p:nvCxnSpPr>
        <p:spPr>
          <a:xfrm>
            <a:off x="8415866" y="1553633"/>
            <a:ext cx="787402" cy="15197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96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{4F22E381-52FA-40FA-8148-194F87A6230A}tf33552983_win32</Template>
  <TotalTime>307</TotalTime>
  <Words>908</Words>
  <Application>Microsoft Office PowerPoint</Application>
  <PresentationFormat>Widescreen</PresentationFormat>
  <Paragraphs>207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Franklin Gothic Book</vt:lpstr>
      <vt:lpstr>Franklin Gothic Demi</vt:lpstr>
      <vt:lpstr>Wingdings 2</vt:lpstr>
      <vt:lpstr>DividendVTI</vt:lpstr>
      <vt:lpstr>Enabling LLMs To Reason Beyond THEIR TRAINING DATA</vt:lpstr>
      <vt:lpstr>About Me</vt:lpstr>
      <vt:lpstr>The FlightPlan</vt:lpstr>
      <vt:lpstr>Quick Review of LLMs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Retrieval Augmented Generation</vt:lpstr>
      <vt:lpstr>PowerPoint Presentation</vt:lpstr>
      <vt:lpstr>PowerPoint Presentation</vt:lpstr>
      <vt:lpstr>IMPLEMENTING A RAG WORKFLOW – Preparing The Data</vt:lpstr>
      <vt:lpstr>The RAG Pipeline</vt:lpstr>
      <vt:lpstr>Applications of RAG</vt:lpstr>
      <vt:lpstr>The RAG Pipeline</vt:lpstr>
      <vt:lpstr>Challenges of RAG – Summarized</vt:lpstr>
      <vt:lpstr>Measuring RAG System Performance</vt:lpstr>
      <vt:lpstr>The Recent Present / Future of RAG</vt:lpstr>
      <vt:lpstr>Multi-Modal RAG</vt:lpstr>
      <vt:lpstr>Two Ingredients of Multi-Modal RAG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Kaustubh Vaghmare</dc:creator>
  <cp:lastModifiedBy>Kaustubh Vaghmare</cp:lastModifiedBy>
  <cp:revision>12</cp:revision>
  <dcterms:created xsi:type="dcterms:W3CDTF">2025-01-05T02:54:46Z</dcterms:created>
  <dcterms:modified xsi:type="dcterms:W3CDTF">2025-01-06T07:58:28Z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